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3.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4.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9" r:id="rId4"/>
    <p:sldMasterId id="2147483716" r:id="rId5"/>
    <p:sldMasterId id="2147483703" r:id="rId6"/>
    <p:sldMasterId id="2147483729" r:id="rId7"/>
    <p:sldMasterId id="2147483738" r:id="rId8"/>
  </p:sldMasterIdLst>
  <p:notesMasterIdLst>
    <p:notesMasterId r:id="rId40"/>
  </p:notesMasterIdLst>
  <p:handoutMasterIdLst>
    <p:handoutMasterId r:id="rId41"/>
  </p:handoutMasterIdLst>
  <p:sldIdLst>
    <p:sldId id="336" r:id="rId9"/>
    <p:sldId id="309" r:id="rId10"/>
    <p:sldId id="358" r:id="rId11"/>
    <p:sldId id="359" r:id="rId12"/>
    <p:sldId id="282" r:id="rId13"/>
    <p:sldId id="354" r:id="rId14"/>
    <p:sldId id="387" r:id="rId15"/>
    <p:sldId id="386" r:id="rId16"/>
    <p:sldId id="326" r:id="rId17"/>
    <p:sldId id="365" r:id="rId18"/>
    <p:sldId id="355" r:id="rId19"/>
    <p:sldId id="362" r:id="rId20"/>
    <p:sldId id="389" r:id="rId21"/>
    <p:sldId id="356" r:id="rId22"/>
    <p:sldId id="361" r:id="rId23"/>
    <p:sldId id="374" r:id="rId24"/>
    <p:sldId id="382" r:id="rId25"/>
    <p:sldId id="278" r:id="rId26"/>
    <p:sldId id="368" r:id="rId27"/>
    <p:sldId id="369" r:id="rId28"/>
    <p:sldId id="370" r:id="rId29"/>
    <p:sldId id="367" r:id="rId30"/>
    <p:sldId id="378" r:id="rId31"/>
    <p:sldId id="293" r:id="rId32"/>
    <p:sldId id="295" r:id="rId33"/>
    <p:sldId id="353" r:id="rId34"/>
    <p:sldId id="379" r:id="rId35"/>
    <p:sldId id="380" r:id="rId36"/>
    <p:sldId id="346" r:id="rId37"/>
    <p:sldId id="390" r:id="rId38"/>
    <p:sldId id="300" r:id="rId39"/>
  </p:sldIdLst>
  <p:sldSz cx="10693400" cy="6013450"/>
  <p:notesSz cx="9918700" cy="68199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902" userDrawn="1">
          <p15:clr>
            <a:srgbClr val="A4A3A4"/>
          </p15:clr>
        </p15:guide>
        <p15:guide id="2" pos="216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AC236"/>
    <a:srgbClr val="088FDA"/>
    <a:srgbClr val="FBB900"/>
    <a:srgbClr val="00A2E0"/>
    <a:srgbClr val="00A5E1"/>
    <a:srgbClr val="2DAFF7"/>
    <a:srgbClr val="7ACCFA"/>
    <a:srgbClr val="83C7F0"/>
    <a:srgbClr val="000000"/>
    <a:srgbClr val="00B8A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354" autoAdjust="0"/>
    <p:restoredTop sz="90280" autoAdjust="0"/>
  </p:normalViewPr>
  <p:slideViewPr>
    <p:cSldViewPr>
      <p:cViewPr varScale="1">
        <p:scale>
          <a:sx n="129" d="100"/>
          <a:sy n="129" d="100"/>
        </p:scale>
        <p:origin x="1128" y="200"/>
      </p:cViewPr>
      <p:guideLst>
        <p:guide orient="horz" pos="2902"/>
        <p:guide pos="216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p:cViewPr varScale="1">
        <p:scale>
          <a:sx n="113" d="100"/>
          <a:sy n="113" d="100"/>
        </p:scale>
        <p:origin x="2112" y="9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slide" Target="slides/slide31.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presProps" Target="presProp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8.xml"/><Relationship Id="rId29" Type="http://schemas.openxmlformats.org/officeDocument/2006/relationships/slide" Target="slides/slide2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viewProps" Target="viewProps.xml"/><Relationship Id="rId8" Type="http://schemas.openxmlformats.org/officeDocument/2006/relationships/slideMaster" Target="slideMasters/slideMaster5.xml"/><Relationship Id="rId3" Type="http://schemas.openxmlformats.org/officeDocument/2006/relationships/customXml" Target="../customXml/item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20" Type="http://schemas.openxmlformats.org/officeDocument/2006/relationships/slide" Target="slides/slide12.xml"/><Relationship Id="rId41"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15A70328-FC30-F348-A541-A64AC37025D5}"/>
              </a:ext>
            </a:extLst>
          </p:cNvPr>
          <p:cNvSpPr>
            <a:spLocks noGrp="1"/>
          </p:cNvSpPr>
          <p:nvPr>
            <p:ph type="hdr" sz="quarter"/>
          </p:nvPr>
        </p:nvSpPr>
        <p:spPr>
          <a:xfrm>
            <a:off x="0" y="1"/>
            <a:ext cx="4298202" cy="342075"/>
          </a:xfrm>
          <a:prstGeom prst="rect">
            <a:avLst/>
          </a:prstGeom>
        </p:spPr>
        <p:txBody>
          <a:bodyPr vert="horz" lIns="91440" tIns="45720" rIns="91440" bIns="45720" rtlCol="0"/>
          <a:lstStyle>
            <a:lvl1pPr algn="l">
              <a:defRPr sz="1200"/>
            </a:lvl1pPr>
          </a:lstStyle>
          <a:p>
            <a:endParaRPr lang="fr-FR"/>
          </a:p>
        </p:txBody>
      </p:sp>
      <p:sp>
        <p:nvSpPr>
          <p:cNvPr id="3" name="Espace réservé de la date 2">
            <a:extLst>
              <a:ext uri="{FF2B5EF4-FFF2-40B4-BE49-F238E27FC236}">
                <a16:creationId xmlns:a16="http://schemas.microsoft.com/office/drawing/2014/main" id="{3A6A81FE-C7D2-9842-B1E7-D97F23D31093}"/>
              </a:ext>
            </a:extLst>
          </p:cNvPr>
          <p:cNvSpPr>
            <a:spLocks noGrp="1"/>
          </p:cNvSpPr>
          <p:nvPr>
            <p:ph type="dt" sz="quarter" idx="1"/>
          </p:nvPr>
        </p:nvSpPr>
        <p:spPr>
          <a:xfrm>
            <a:off x="5619026" y="1"/>
            <a:ext cx="4296729" cy="342075"/>
          </a:xfrm>
          <a:prstGeom prst="rect">
            <a:avLst/>
          </a:prstGeom>
        </p:spPr>
        <p:txBody>
          <a:bodyPr vert="horz" lIns="91440" tIns="45720" rIns="91440" bIns="45720" rtlCol="0"/>
          <a:lstStyle>
            <a:lvl1pPr algn="r">
              <a:defRPr sz="1200"/>
            </a:lvl1pPr>
          </a:lstStyle>
          <a:p>
            <a:endParaRPr lang="fr-FR" dirty="0"/>
          </a:p>
        </p:txBody>
      </p:sp>
      <p:sp>
        <p:nvSpPr>
          <p:cNvPr id="4" name="Espace réservé du pied de page 3">
            <a:extLst>
              <a:ext uri="{FF2B5EF4-FFF2-40B4-BE49-F238E27FC236}">
                <a16:creationId xmlns:a16="http://schemas.microsoft.com/office/drawing/2014/main" id="{CF94ABEF-94AE-1145-9402-2D1846CB2080}"/>
              </a:ext>
            </a:extLst>
          </p:cNvPr>
          <p:cNvSpPr>
            <a:spLocks noGrp="1"/>
          </p:cNvSpPr>
          <p:nvPr>
            <p:ph type="ftr" sz="quarter" idx="2"/>
          </p:nvPr>
        </p:nvSpPr>
        <p:spPr>
          <a:xfrm>
            <a:off x="0" y="6477825"/>
            <a:ext cx="4298202" cy="342075"/>
          </a:xfrm>
          <a:prstGeom prst="rect">
            <a:avLst/>
          </a:prstGeom>
        </p:spPr>
        <p:txBody>
          <a:bodyPr vert="horz" lIns="91440" tIns="45720" rIns="91440" bIns="45720" rtlCol="0" anchor="b"/>
          <a:lstStyle>
            <a:lvl1pPr algn="l">
              <a:defRPr sz="1200"/>
            </a:lvl1pPr>
          </a:lstStyle>
          <a:p>
            <a:r>
              <a:rPr lang="fr-FR" dirty="0"/>
              <a:t>Boîte à outils n° 2</a:t>
            </a:r>
          </a:p>
        </p:txBody>
      </p:sp>
      <p:sp>
        <p:nvSpPr>
          <p:cNvPr id="5" name="Espace réservé du numéro de diapositive 4">
            <a:extLst>
              <a:ext uri="{FF2B5EF4-FFF2-40B4-BE49-F238E27FC236}">
                <a16:creationId xmlns:a16="http://schemas.microsoft.com/office/drawing/2014/main" id="{1C8A5980-01E3-6B49-8996-9ACAFAA479CF}"/>
              </a:ext>
            </a:extLst>
          </p:cNvPr>
          <p:cNvSpPr>
            <a:spLocks noGrp="1"/>
          </p:cNvSpPr>
          <p:nvPr>
            <p:ph type="sldNum" sz="quarter" idx="3"/>
          </p:nvPr>
        </p:nvSpPr>
        <p:spPr>
          <a:xfrm>
            <a:off x="5619026" y="6477825"/>
            <a:ext cx="4296729" cy="342075"/>
          </a:xfrm>
          <a:prstGeom prst="rect">
            <a:avLst/>
          </a:prstGeom>
        </p:spPr>
        <p:txBody>
          <a:bodyPr vert="horz" lIns="91440" tIns="45720" rIns="91440" bIns="45720" rtlCol="0" anchor="b"/>
          <a:lstStyle>
            <a:lvl1pPr algn="r">
              <a:defRPr sz="1200"/>
            </a:lvl1pPr>
          </a:lstStyle>
          <a:p>
            <a:fld id="{7FFDD7AB-1F35-CD42-BD66-03273B68F527}" type="slidenum">
              <a:rPr lang="fr-FR" smtClean="0"/>
              <a:t>‹N°›</a:t>
            </a:fld>
            <a:endParaRPr lang="fr-FR"/>
          </a:p>
        </p:txBody>
      </p:sp>
    </p:spTree>
    <p:extLst>
      <p:ext uri="{BB962C8B-B14F-4D97-AF65-F5344CB8AC3E}">
        <p14:creationId xmlns:p14="http://schemas.microsoft.com/office/powerpoint/2010/main" val="29844181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398185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913063" y="852488"/>
            <a:ext cx="4092575" cy="2301875"/>
          </a:xfrm>
          <a:prstGeom prst="rect">
            <a:avLst/>
          </a:prstGeom>
          <a:noFill/>
          <a:ln w="12700">
            <a:solidFill>
              <a:prstClr val="black"/>
            </a:solidFill>
          </a:ln>
        </p:spPr>
      </p:sp>
      <p:sp>
        <p:nvSpPr>
          <p:cNvPr id="3" name="Espace réservé des commentaires 2"/>
          <p:cNvSpPr>
            <a:spLocks noGrp="1"/>
          </p:cNvSpPr>
          <p:nvPr>
            <p:ph type="body" idx="1"/>
          </p:nvPr>
        </p:nvSpPr>
        <p:spPr>
          <a:xfrm>
            <a:off x="992188" y="3281363"/>
            <a:ext cx="7934325" cy="2686050"/>
          </a:xfrm>
          <a:prstGeom prst="rect">
            <a:avLst/>
          </a:prstGeom>
        </p:spPr>
        <p:txBody>
          <a:bodyPr/>
          <a:lstStyle/>
          <a:p>
            <a:endParaRPr lang="fr-FR" dirty="0"/>
          </a:p>
        </p:txBody>
      </p:sp>
    </p:spTree>
    <p:extLst>
      <p:ext uri="{BB962C8B-B14F-4D97-AF65-F5344CB8AC3E}">
        <p14:creationId xmlns:p14="http://schemas.microsoft.com/office/powerpoint/2010/main" val="31018180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913063" y="852488"/>
            <a:ext cx="4092575" cy="2301875"/>
          </a:xfrm>
          <a:prstGeom prst="rect">
            <a:avLst/>
          </a:prstGeom>
          <a:noFill/>
          <a:ln w="12700">
            <a:solidFill>
              <a:prstClr val="black"/>
            </a:solidFill>
          </a:ln>
        </p:spPr>
      </p:sp>
      <p:sp>
        <p:nvSpPr>
          <p:cNvPr id="3" name="Espace réservé des notes 2"/>
          <p:cNvSpPr>
            <a:spLocks noGrp="1"/>
          </p:cNvSpPr>
          <p:nvPr>
            <p:ph type="body" idx="1"/>
          </p:nvPr>
        </p:nvSpPr>
        <p:spPr>
          <a:xfrm>
            <a:off x="992188" y="3281363"/>
            <a:ext cx="7934325" cy="2686050"/>
          </a:xfrm>
          <a:prstGeom prst="rect">
            <a:avLst/>
          </a:prstGeom>
        </p:spPr>
        <p:txBody>
          <a:bodyPr/>
          <a:lstStyle/>
          <a:p>
            <a:endParaRPr lang="fr-FR" dirty="0"/>
          </a:p>
        </p:txBody>
      </p:sp>
    </p:spTree>
    <p:extLst>
      <p:ext uri="{BB962C8B-B14F-4D97-AF65-F5344CB8AC3E}">
        <p14:creationId xmlns:p14="http://schemas.microsoft.com/office/powerpoint/2010/main" val="15289648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913063" y="852488"/>
            <a:ext cx="4092575" cy="2301875"/>
          </a:xfrm>
          <a:prstGeom prst="rect">
            <a:avLst/>
          </a:prstGeom>
          <a:noFill/>
          <a:ln w="12700">
            <a:solidFill>
              <a:prstClr val="black"/>
            </a:solidFill>
          </a:ln>
        </p:spPr>
      </p:sp>
      <p:sp>
        <p:nvSpPr>
          <p:cNvPr id="3" name="Espace réservé des notes 2"/>
          <p:cNvSpPr>
            <a:spLocks noGrp="1"/>
          </p:cNvSpPr>
          <p:nvPr>
            <p:ph type="body" idx="1"/>
          </p:nvPr>
        </p:nvSpPr>
        <p:spPr>
          <a:xfrm>
            <a:off x="992188" y="3281363"/>
            <a:ext cx="7934325" cy="2686050"/>
          </a:xfrm>
          <a:prstGeom prst="rect">
            <a:avLst/>
          </a:prstGeom>
        </p:spPr>
        <p:txBody>
          <a:bodyPr/>
          <a:lstStyle/>
          <a:p>
            <a:endParaRPr lang="fr-FR" dirty="0"/>
          </a:p>
        </p:txBody>
      </p:sp>
    </p:spTree>
    <p:extLst>
      <p:ext uri="{BB962C8B-B14F-4D97-AF65-F5344CB8AC3E}">
        <p14:creationId xmlns:p14="http://schemas.microsoft.com/office/powerpoint/2010/main" val="9439959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913063" y="852488"/>
            <a:ext cx="4092575" cy="2301875"/>
          </a:xfrm>
          <a:prstGeom prst="rect">
            <a:avLst/>
          </a:prstGeom>
          <a:noFill/>
          <a:ln w="12700">
            <a:solidFill>
              <a:prstClr val="black"/>
            </a:solidFill>
          </a:ln>
        </p:spPr>
      </p:sp>
      <p:sp>
        <p:nvSpPr>
          <p:cNvPr id="3" name="Espace réservé des notes 2"/>
          <p:cNvSpPr>
            <a:spLocks noGrp="1"/>
          </p:cNvSpPr>
          <p:nvPr>
            <p:ph type="body" idx="1"/>
          </p:nvPr>
        </p:nvSpPr>
        <p:spPr>
          <a:xfrm>
            <a:off x="992188" y="3281363"/>
            <a:ext cx="7934325" cy="2686050"/>
          </a:xfrm>
          <a:prstGeom prst="rect">
            <a:avLst/>
          </a:prstGeom>
        </p:spPr>
        <p:txBody>
          <a:bodyPr/>
          <a:lstStyle/>
          <a:p>
            <a:r>
              <a:rPr lang="fr-FR" dirty="0"/>
              <a:t>https://www.myelectricnetwork.fr/group/enedis-infos/lire-detail/-/asset_publisher/AO6j/content/mes-epi-me-sauvent-la-vie?_com_liferay_asset_publisher_web_portlet_AssetPublisherPortlet_INSTANCE_AO6j_instanceId=AO6j&amp;_com_liferay_asset_publisher_web_portlet_AssetPublisherPortlet_INSTANCE_AO6j_languageId=fr_FR</a:t>
            </a:r>
          </a:p>
          <a:p>
            <a:endParaRPr lang="fr-FR" dirty="0"/>
          </a:p>
        </p:txBody>
      </p:sp>
    </p:spTree>
    <p:extLst>
      <p:ext uri="{BB962C8B-B14F-4D97-AF65-F5344CB8AC3E}">
        <p14:creationId xmlns:p14="http://schemas.microsoft.com/office/powerpoint/2010/main" val="20134017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913063" y="852488"/>
            <a:ext cx="4092575" cy="2301875"/>
          </a:xfrm>
          <a:prstGeom prst="rect">
            <a:avLst/>
          </a:prstGeom>
          <a:noFill/>
          <a:ln w="12700">
            <a:solidFill>
              <a:prstClr val="black"/>
            </a:solidFill>
          </a:ln>
        </p:spPr>
      </p:sp>
      <p:sp>
        <p:nvSpPr>
          <p:cNvPr id="3" name="Espace réservé des notes 2"/>
          <p:cNvSpPr>
            <a:spLocks noGrp="1"/>
          </p:cNvSpPr>
          <p:nvPr>
            <p:ph type="body" idx="1"/>
          </p:nvPr>
        </p:nvSpPr>
        <p:spPr>
          <a:xfrm>
            <a:off x="992188" y="3281363"/>
            <a:ext cx="7934325" cy="2686050"/>
          </a:xfrm>
          <a:prstGeom prst="rect">
            <a:avLst/>
          </a:prstGeom>
        </p:spPr>
        <p:txBody>
          <a:bodyPr/>
          <a:lstStyle/>
          <a:p>
            <a:pPr>
              <a:lnSpc>
                <a:spcPct val="107000"/>
              </a:lnSpc>
              <a:spcAft>
                <a:spcPts val="800"/>
              </a:spcAft>
            </a:pPr>
            <a:r>
              <a:rPr lang="fr-FR" dirty="0">
                <a:latin typeface="Calibri" panose="020F0502020204030204" pitchFamily="34" charset="0"/>
                <a:ea typeface="Calibri" panose="020F0502020204030204" pitchFamily="34" charset="0"/>
                <a:cs typeface="Times New Roman" panose="02020603050405020304" pitchFamily="18" charset="0"/>
              </a:rPr>
              <a:t>Moyens de protection collectifs</a:t>
            </a:r>
          </a:p>
          <a:p>
            <a:pPr>
              <a:lnSpc>
                <a:spcPct val="107000"/>
              </a:lnSpc>
              <a:spcAft>
                <a:spcPts val="800"/>
              </a:spcAft>
            </a:pPr>
            <a:r>
              <a:rPr lang="fr-FR" dirty="0">
                <a:latin typeface="Calibri" panose="020F0502020204030204" pitchFamily="34" charset="0"/>
                <a:ea typeface="Calibri" panose="020F0502020204030204" pitchFamily="34" charset="0"/>
                <a:cs typeface="Times New Roman" panose="02020603050405020304" pitchFamily="18" charset="0"/>
              </a:rPr>
              <a:t>PIRL</a:t>
            </a:r>
          </a:p>
          <a:p>
            <a:pPr>
              <a:lnSpc>
                <a:spcPct val="107000"/>
              </a:lnSpc>
              <a:spcAft>
                <a:spcPts val="800"/>
              </a:spcAft>
            </a:pPr>
            <a:r>
              <a:rPr lang="fr-FR" dirty="0">
                <a:latin typeface="Calibri" panose="020F0502020204030204" pitchFamily="34" charset="0"/>
                <a:ea typeface="Calibri" panose="020F0502020204030204" pitchFamily="34" charset="0"/>
                <a:cs typeface="Times New Roman" panose="02020603050405020304" pitchFamily="18" charset="0"/>
              </a:rPr>
              <a:t>CURL</a:t>
            </a:r>
          </a:p>
          <a:p>
            <a:pPr>
              <a:lnSpc>
                <a:spcPct val="107000"/>
              </a:lnSpc>
              <a:spcAft>
                <a:spcPts val="800"/>
              </a:spcAft>
            </a:pPr>
            <a:r>
              <a:rPr lang="fr-FR" dirty="0">
                <a:latin typeface="Calibri" panose="020F0502020204030204" pitchFamily="34" charset="0"/>
                <a:ea typeface="Calibri" panose="020F0502020204030204" pitchFamily="34" charset="0"/>
                <a:cs typeface="Times New Roman" panose="02020603050405020304" pitchFamily="18" charset="0"/>
              </a:rPr>
              <a:t>NACELLES</a:t>
            </a:r>
          </a:p>
          <a:p>
            <a:pPr>
              <a:lnSpc>
                <a:spcPct val="107000"/>
              </a:lnSpc>
              <a:spcAft>
                <a:spcPts val="800"/>
              </a:spcAft>
            </a:pPr>
            <a:r>
              <a:rPr lang="fr-FR" dirty="0">
                <a:latin typeface="Calibri" panose="020F0502020204030204" pitchFamily="34" charset="0"/>
                <a:ea typeface="Calibri" panose="020F0502020204030204" pitchFamily="34" charset="0"/>
                <a:cs typeface="Times New Roman" panose="02020603050405020304" pitchFamily="18" charset="0"/>
              </a:rPr>
              <a:t>Certaines échelles</a:t>
            </a:r>
          </a:p>
          <a:p>
            <a:pPr>
              <a:lnSpc>
                <a:spcPct val="107000"/>
              </a:lnSpc>
              <a:spcAft>
                <a:spcPts val="800"/>
              </a:spcAft>
            </a:pPr>
            <a:r>
              <a:rPr lang="fr-FR" dirty="0" err="1">
                <a:latin typeface="Calibri" panose="020F0502020204030204" pitchFamily="34" charset="0"/>
                <a:ea typeface="Calibri" panose="020F0502020204030204" pitchFamily="34" charset="0"/>
                <a:cs typeface="Times New Roman" panose="02020603050405020304" pitchFamily="18" charset="0"/>
              </a:rPr>
              <a:t>Barriérage</a:t>
            </a:r>
            <a:r>
              <a:rPr lang="fr-FR" dirty="0">
                <a:latin typeface="Calibri" panose="020F0502020204030204" pitchFamily="34" charset="0"/>
                <a:ea typeface="Calibri" panose="020F0502020204030204" pitchFamily="34" charset="0"/>
                <a:cs typeface="Times New Roman" panose="02020603050405020304" pitchFamily="18" charset="0"/>
              </a:rPr>
              <a:t> dans postes sources</a:t>
            </a:r>
          </a:p>
          <a:p>
            <a:pPr>
              <a:lnSpc>
                <a:spcPct val="107000"/>
              </a:lnSpc>
              <a:spcAft>
                <a:spcPts val="800"/>
              </a:spcAft>
            </a:pPr>
            <a:r>
              <a:rPr lang="fr-FR" dirty="0">
                <a:latin typeface="Calibri" panose="020F0502020204030204" pitchFamily="34" charset="0"/>
                <a:ea typeface="Calibri" panose="020F0502020204030204" pitchFamily="34" charset="0"/>
                <a:cs typeface="Times New Roman" panose="02020603050405020304" pitchFamily="18" charset="0"/>
              </a:rPr>
              <a:t>Voir par type de risque</a:t>
            </a:r>
          </a:p>
          <a:p>
            <a:endParaRPr lang="fr-FR" dirty="0"/>
          </a:p>
        </p:txBody>
      </p:sp>
    </p:spTree>
    <p:extLst>
      <p:ext uri="{BB962C8B-B14F-4D97-AF65-F5344CB8AC3E}">
        <p14:creationId xmlns:p14="http://schemas.microsoft.com/office/powerpoint/2010/main" val="18213003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913063" y="852488"/>
            <a:ext cx="4092575" cy="2301875"/>
          </a:xfrm>
          <a:prstGeom prst="rect">
            <a:avLst/>
          </a:prstGeom>
          <a:noFill/>
          <a:ln w="12700">
            <a:solidFill>
              <a:prstClr val="black"/>
            </a:solidFill>
          </a:ln>
        </p:spPr>
      </p:sp>
      <p:sp>
        <p:nvSpPr>
          <p:cNvPr id="3" name="Espace réservé des notes 2"/>
          <p:cNvSpPr>
            <a:spLocks noGrp="1"/>
          </p:cNvSpPr>
          <p:nvPr>
            <p:ph type="body" idx="1"/>
          </p:nvPr>
        </p:nvSpPr>
        <p:spPr>
          <a:xfrm>
            <a:off x="992188" y="3281363"/>
            <a:ext cx="7934325" cy="2686050"/>
          </a:xfrm>
          <a:prstGeom prst="rect">
            <a:avLst/>
          </a:prstGeom>
        </p:spPr>
        <p:txBody>
          <a:bodyPr/>
          <a:lstStyle/>
          <a:p>
            <a:pPr>
              <a:lnSpc>
                <a:spcPct val="107000"/>
              </a:lnSpc>
              <a:spcAft>
                <a:spcPts val="800"/>
              </a:spcAft>
            </a:pPr>
            <a:r>
              <a:rPr lang="fr-FR" dirty="0">
                <a:latin typeface="Calibri" panose="020F0502020204030204" pitchFamily="34" charset="0"/>
                <a:ea typeface="Calibri" panose="020F0502020204030204" pitchFamily="34" charset="0"/>
                <a:cs typeface="Times New Roman" panose="02020603050405020304" pitchFamily="18" charset="0"/>
              </a:rPr>
              <a:t>Moyens de protection collectifs</a:t>
            </a:r>
          </a:p>
          <a:p>
            <a:pPr>
              <a:lnSpc>
                <a:spcPct val="107000"/>
              </a:lnSpc>
              <a:spcAft>
                <a:spcPts val="800"/>
              </a:spcAft>
            </a:pPr>
            <a:r>
              <a:rPr lang="fr-FR" dirty="0">
                <a:latin typeface="Calibri" panose="020F0502020204030204" pitchFamily="34" charset="0"/>
                <a:ea typeface="Calibri" panose="020F0502020204030204" pitchFamily="34" charset="0"/>
                <a:cs typeface="Times New Roman" panose="02020603050405020304" pitchFamily="18" charset="0"/>
              </a:rPr>
              <a:t>PIRL</a:t>
            </a:r>
          </a:p>
          <a:p>
            <a:pPr>
              <a:lnSpc>
                <a:spcPct val="107000"/>
              </a:lnSpc>
              <a:spcAft>
                <a:spcPts val="800"/>
              </a:spcAft>
            </a:pPr>
            <a:r>
              <a:rPr lang="fr-FR" dirty="0">
                <a:latin typeface="Calibri" panose="020F0502020204030204" pitchFamily="34" charset="0"/>
                <a:ea typeface="Calibri" panose="020F0502020204030204" pitchFamily="34" charset="0"/>
                <a:cs typeface="Times New Roman" panose="02020603050405020304" pitchFamily="18" charset="0"/>
              </a:rPr>
              <a:t>CURL</a:t>
            </a:r>
          </a:p>
          <a:p>
            <a:pPr>
              <a:lnSpc>
                <a:spcPct val="107000"/>
              </a:lnSpc>
              <a:spcAft>
                <a:spcPts val="800"/>
              </a:spcAft>
            </a:pPr>
            <a:r>
              <a:rPr lang="fr-FR" dirty="0">
                <a:latin typeface="Calibri" panose="020F0502020204030204" pitchFamily="34" charset="0"/>
                <a:ea typeface="Calibri" panose="020F0502020204030204" pitchFamily="34" charset="0"/>
                <a:cs typeface="Times New Roman" panose="02020603050405020304" pitchFamily="18" charset="0"/>
              </a:rPr>
              <a:t>NACELLES</a:t>
            </a:r>
          </a:p>
          <a:p>
            <a:pPr>
              <a:lnSpc>
                <a:spcPct val="107000"/>
              </a:lnSpc>
              <a:spcAft>
                <a:spcPts val="800"/>
              </a:spcAft>
            </a:pPr>
            <a:r>
              <a:rPr lang="fr-FR" dirty="0">
                <a:latin typeface="Calibri" panose="020F0502020204030204" pitchFamily="34" charset="0"/>
                <a:ea typeface="Calibri" panose="020F0502020204030204" pitchFamily="34" charset="0"/>
                <a:cs typeface="Times New Roman" panose="02020603050405020304" pitchFamily="18" charset="0"/>
              </a:rPr>
              <a:t>Certaines échelles</a:t>
            </a:r>
          </a:p>
          <a:p>
            <a:pPr>
              <a:lnSpc>
                <a:spcPct val="107000"/>
              </a:lnSpc>
              <a:spcAft>
                <a:spcPts val="800"/>
              </a:spcAft>
            </a:pPr>
            <a:r>
              <a:rPr lang="fr-FR" dirty="0" err="1">
                <a:latin typeface="Calibri" panose="020F0502020204030204" pitchFamily="34" charset="0"/>
                <a:ea typeface="Calibri" panose="020F0502020204030204" pitchFamily="34" charset="0"/>
                <a:cs typeface="Times New Roman" panose="02020603050405020304" pitchFamily="18" charset="0"/>
              </a:rPr>
              <a:t>Barriérage</a:t>
            </a:r>
            <a:r>
              <a:rPr lang="fr-FR" dirty="0">
                <a:latin typeface="Calibri" panose="020F0502020204030204" pitchFamily="34" charset="0"/>
                <a:ea typeface="Calibri" panose="020F0502020204030204" pitchFamily="34" charset="0"/>
                <a:cs typeface="Times New Roman" panose="02020603050405020304" pitchFamily="18" charset="0"/>
              </a:rPr>
              <a:t> dans postes sources</a:t>
            </a:r>
          </a:p>
          <a:p>
            <a:pPr>
              <a:lnSpc>
                <a:spcPct val="107000"/>
              </a:lnSpc>
              <a:spcAft>
                <a:spcPts val="800"/>
              </a:spcAft>
            </a:pPr>
            <a:r>
              <a:rPr lang="fr-FR" dirty="0">
                <a:latin typeface="Calibri" panose="020F0502020204030204" pitchFamily="34" charset="0"/>
                <a:ea typeface="Calibri" panose="020F0502020204030204" pitchFamily="34" charset="0"/>
                <a:cs typeface="Times New Roman" panose="02020603050405020304" pitchFamily="18" charset="0"/>
              </a:rPr>
              <a:t>Voir par type de risque</a:t>
            </a:r>
          </a:p>
          <a:p>
            <a:endParaRPr lang="fr-FR" dirty="0"/>
          </a:p>
        </p:txBody>
      </p:sp>
    </p:spTree>
    <p:extLst>
      <p:ext uri="{BB962C8B-B14F-4D97-AF65-F5344CB8AC3E}">
        <p14:creationId xmlns:p14="http://schemas.microsoft.com/office/powerpoint/2010/main" val="9830002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913063" y="852488"/>
            <a:ext cx="4092575" cy="2301875"/>
          </a:xfrm>
          <a:prstGeom prst="rect">
            <a:avLst/>
          </a:prstGeom>
          <a:noFill/>
          <a:ln w="12700">
            <a:solidFill>
              <a:prstClr val="black"/>
            </a:solidFill>
          </a:ln>
        </p:spPr>
      </p:sp>
      <p:sp>
        <p:nvSpPr>
          <p:cNvPr id="3" name="Espace réservé des notes 2"/>
          <p:cNvSpPr>
            <a:spLocks noGrp="1"/>
          </p:cNvSpPr>
          <p:nvPr>
            <p:ph type="body" idx="1"/>
          </p:nvPr>
        </p:nvSpPr>
        <p:spPr>
          <a:xfrm>
            <a:off x="992188" y="3281363"/>
            <a:ext cx="7934325" cy="2686050"/>
          </a:xfrm>
          <a:prstGeom prst="rect">
            <a:avLst/>
          </a:prstGeom>
        </p:spPr>
        <p:txBody>
          <a:bodyPr/>
          <a:lstStyle/>
          <a:p>
            <a:endParaRPr lang="fr-FR" dirty="0"/>
          </a:p>
        </p:txBody>
      </p:sp>
    </p:spTree>
    <p:extLst>
      <p:ext uri="{BB962C8B-B14F-4D97-AF65-F5344CB8AC3E}">
        <p14:creationId xmlns:p14="http://schemas.microsoft.com/office/powerpoint/2010/main" val="8524578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913063" y="852488"/>
            <a:ext cx="4092575" cy="2301875"/>
          </a:xfrm>
          <a:prstGeom prst="rect">
            <a:avLst/>
          </a:prstGeom>
          <a:noFill/>
          <a:ln w="12700">
            <a:solidFill>
              <a:prstClr val="black"/>
            </a:solidFill>
          </a:ln>
        </p:spPr>
      </p:sp>
      <p:sp>
        <p:nvSpPr>
          <p:cNvPr id="3" name="Espace réservé des notes 2"/>
          <p:cNvSpPr>
            <a:spLocks noGrp="1"/>
          </p:cNvSpPr>
          <p:nvPr>
            <p:ph type="body" idx="1"/>
          </p:nvPr>
        </p:nvSpPr>
        <p:spPr>
          <a:xfrm>
            <a:off x="992188" y="3281363"/>
            <a:ext cx="7934325" cy="2686050"/>
          </a:xfrm>
          <a:prstGeom prst="rect">
            <a:avLst/>
          </a:prstGeom>
        </p:spPr>
        <p:txBody>
          <a:bodyPr/>
          <a:lstStyle/>
          <a:p>
            <a:endParaRPr lang="fr-FR" dirty="0"/>
          </a:p>
        </p:txBody>
      </p:sp>
    </p:spTree>
    <p:extLst>
      <p:ext uri="{BB962C8B-B14F-4D97-AF65-F5344CB8AC3E}">
        <p14:creationId xmlns:p14="http://schemas.microsoft.com/office/powerpoint/2010/main" val="16308285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913063" y="852488"/>
            <a:ext cx="4092575" cy="2301875"/>
          </a:xfrm>
          <a:prstGeom prst="rect">
            <a:avLst/>
          </a:prstGeom>
          <a:noFill/>
          <a:ln w="12700">
            <a:solidFill>
              <a:prstClr val="black"/>
            </a:solidFill>
          </a:ln>
        </p:spPr>
      </p:sp>
      <p:sp>
        <p:nvSpPr>
          <p:cNvPr id="3" name="Espace réservé des notes 2"/>
          <p:cNvSpPr>
            <a:spLocks noGrp="1"/>
          </p:cNvSpPr>
          <p:nvPr>
            <p:ph type="body" idx="1"/>
          </p:nvPr>
        </p:nvSpPr>
        <p:spPr>
          <a:xfrm>
            <a:off x="992188" y="3281363"/>
            <a:ext cx="7934325" cy="2686050"/>
          </a:xfrm>
          <a:prstGeom prst="rect">
            <a:avLst/>
          </a:prstGeom>
        </p:spPr>
        <p:txBody>
          <a:bodyPr/>
          <a:lstStyle/>
          <a:p>
            <a:endParaRPr lang="fr-FR" dirty="0"/>
          </a:p>
        </p:txBody>
      </p:sp>
    </p:spTree>
    <p:extLst>
      <p:ext uri="{BB962C8B-B14F-4D97-AF65-F5344CB8AC3E}">
        <p14:creationId xmlns:p14="http://schemas.microsoft.com/office/powerpoint/2010/main" val="27517240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913063" y="852488"/>
            <a:ext cx="4092575" cy="2301875"/>
          </a:xfrm>
          <a:prstGeom prst="rect">
            <a:avLst/>
          </a:prstGeom>
          <a:noFill/>
          <a:ln w="12700">
            <a:solidFill>
              <a:prstClr val="black"/>
            </a:solidFill>
          </a:ln>
        </p:spPr>
      </p:sp>
      <p:sp>
        <p:nvSpPr>
          <p:cNvPr id="3" name="Espace réservé des notes 2"/>
          <p:cNvSpPr>
            <a:spLocks noGrp="1"/>
          </p:cNvSpPr>
          <p:nvPr>
            <p:ph type="body" idx="1"/>
          </p:nvPr>
        </p:nvSpPr>
        <p:spPr>
          <a:xfrm>
            <a:off x="992188" y="3281363"/>
            <a:ext cx="7934325" cy="2686050"/>
          </a:xfrm>
          <a:prstGeom prst="rect">
            <a:avLst/>
          </a:prstGeom>
        </p:spPr>
        <p:txBody>
          <a:bodyPr/>
          <a:lstStyle/>
          <a:p>
            <a:endParaRPr lang="fr-FR" dirty="0"/>
          </a:p>
        </p:txBody>
      </p:sp>
    </p:spTree>
    <p:extLst>
      <p:ext uri="{BB962C8B-B14F-4D97-AF65-F5344CB8AC3E}">
        <p14:creationId xmlns:p14="http://schemas.microsoft.com/office/powerpoint/2010/main" val="27244252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913063" y="852488"/>
            <a:ext cx="4092575" cy="2301875"/>
          </a:xfrm>
          <a:prstGeom prst="rect">
            <a:avLst/>
          </a:prstGeom>
          <a:noFill/>
          <a:ln w="12700">
            <a:solidFill>
              <a:prstClr val="black"/>
            </a:solidFill>
          </a:ln>
        </p:spPr>
      </p:sp>
      <p:sp>
        <p:nvSpPr>
          <p:cNvPr id="3" name="Espace réservé des notes 2"/>
          <p:cNvSpPr>
            <a:spLocks noGrp="1"/>
          </p:cNvSpPr>
          <p:nvPr>
            <p:ph type="body" idx="1"/>
          </p:nvPr>
        </p:nvSpPr>
        <p:spPr>
          <a:xfrm>
            <a:off x="992188" y="3281363"/>
            <a:ext cx="7934325" cy="2686050"/>
          </a:xfrm>
          <a:prstGeom prst="rect">
            <a:avLst/>
          </a:prstGeom>
        </p:spPr>
        <p:txBody>
          <a:bodyPr/>
          <a:lstStyle/>
          <a:p>
            <a:endParaRPr lang="fr-FR" dirty="0"/>
          </a:p>
        </p:txBody>
      </p:sp>
    </p:spTree>
    <p:extLst>
      <p:ext uri="{BB962C8B-B14F-4D97-AF65-F5344CB8AC3E}">
        <p14:creationId xmlns:p14="http://schemas.microsoft.com/office/powerpoint/2010/main" val="32452048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914650" y="854075"/>
            <a:ext cx="4089400" cy="2300288"/>
          </a:xfrm>
          <a:prstGeom prst="rect">
            <a:avLst/>
          </a:prstGeom>
          <a:noFill/>
          <a:ln w="12700">
            <a:solidFill>
              <a:prstClr val="black"/>
            </a:solidFill>
          </a:ln>
        </p:spPr>
      </p:sp>
      <p:sp>
        <p:nvSpPr>
          <p:cNvPr id="3" name="Espace réservé des commentaires 2"/>
          <p:cNvSpPr>
            <a:spLocks noGrp="1"/>
          </p:cNvSpPr>
          <p:nvPr>
            <p:ph type="body" idx="1"/>
          </p:nvPr>
        </p:nvSpPr>
        <p:spPr>
          <a:xfrm>
            <a:off x="992459" y="3282122"/>
            <a:ext cx="7933782" cy="2686191"/>
          </a:xfrm>
          <a:prstGeom prst="rect">
            <a:avLst/>
          </a:prstGeom>
        </p:spPr>
        <p:txBody>
          <a:bodyPr/>
          <a:lstStyle/>
          <a:p>
            <a:endParaRPr lang="fr-FR" baseline="0" dirty="0"/>
          </a:p>
        </p:txBody>
      </p:sp>
    </p:spTree>
    <p:extLst>
      <p:ext uri="{BB962C8B-B14F-4D97-AF65-F5344CB8AC3E}">
        <p14:creationId xmlns:p14="http://schemas.microsoft.com/office/powerpoint/2010/main" val="16481623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913063" y="852488"/>
            <a:ext cx="4092575" cy="2301875"/>
          </a:xfrm>
          <a:prstGeom prst="rect">
            <a:avLst/>
          </a:prstGeom>
          <a:noFill/>
          <a:ln w="12700">
            <a:solidFill>
              <a:prstClr val="black"/>
            </a:solidFill>
          </a:ln>
        </p:spPr>
      </p:sp>
      <p:sp>
        <p:nvSpPr>
          <p:cNvPr id="3" name="Espace réservé des notes 2"/>
          <p:cNvSpPr>
            <a:spLocks noGrp="1"/>
          </p:cNvSpPr>
          <p:nvPr>
            <p:ph type="body" idx="1"/>
          </p:nvPr>
        </p:nvSpPr>
        <p:spPr>
          <a:xfrm>
            <a:off x="992188" y="3281363"/>
            <a:ext cx="7934325" cy="2686050"/>
          </a:xfrm>
          <a:prstGeom prst="rect">
            <a:avLst/>
          </a:prstGeom>
        </p:spPr>
        <p:txBody>
          <a:bodyPr/>
          <a:lstStyle/>
          <a:p>
            <a:endParaRPr lang="fr-FR" dirty="0"/>
          </a:p>
        </p:txBody>
      </p:sp>
    </p:spTree>
    <p:extLst>
      <p:ext uri="{BB962C8B-B14F-4D97-AF65-F5344CB8AC3E}">
        <p14:creationId xmlns:p14="http://schemas.microsoft.com/office/powerpoint/2010/main" val="399349027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913063" y="852488"/>
            <a:ext cx="4092575" cy="2301875"/>
          </a:xfrm>
          <a:prstGeom prst="rect">
            <a:avLst/>
          </a:prstGeom>
          <a:noFill/>
          <a:ln w="12700">
            <a:solidFill>
              <a:prstClr val="black"/>
            </a:solidFill>
          </a:ln>
        </p:spPr>
      </p:sp>
      <p:sp>
        <p:nvSpPr>
          <p:cNvPr id="3" name="Espace réservé des notes 2"/>
          <p:cNvSpPr>
            <a:spLocks noGrp="1"/>
          </p:cNvSpPr>
          <p:nvPr>
            <p:ph type="body" idx="1"/>
          </p:nvPr>
        </p:nvSpPr>
        <p:spPr>
          <a:xfrm>
            <a:off x="992188" y="3281363"/>
            <a:ext cx="7934325" cy="2686050"/>
          </a:xfrm>
          <a:prstGeom prst="rect">
            <a:avLst/>
          </a:prstGeom>
        </p:spPr>
        <p:txBody>
          <a:bodyPr/>
          <a:lstStyle/>
          <a:p>
            <a:endParaRPr lang="fr-FR" dirty="0"/>
          </a:p>
        </p:txBody>
      </p:sp>
    </p:spTree>
    <p:extLst>
      <p:ext uri="{BB962C8B-B14F-4D97-AF65-F5344CB8AC3E}">
        <p14:creationId xmlns:p14="http://schemas.microsoft.com/office/powerpoint/2010/main" val="33219758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913063" y="852488"/>
            <a:ext cx="4092575" cy="2301875"/>
          </a:xfrm>
          <a:prstGeom prst="rect">
            <a:avLst/>
          </a:prstGeom>
          <a:noFill/>
          <a:ln w="12700">
            <a:solidFill>
              <a:prstClr val="black"/>
            </a:solidFill>
          </a:ln>
        </p:spPr>
      </p:sp>
      <p:sp>
        <p:nvSpPr>
          <p:cNvPr id="3" name="Espace réservé des notes 2"/>
          <p:cNvSpPr>
            <a:spLocks noGrp="1"/>
          </p:cNvSpPr>
          <p:nvPr>
            <p:ph type="body" idx="1"/>
          </p:nvPr>
        </p:nvSpPr>
        <p:spPr>
          <a:xfrm>
            <a:off x="992188" y="3281363"/>
            <a:ext cx="7934325" cy="2686050"/>
          </a:xfrm>
          <a:prstGeom prst="rect">
            <a:avLst/>
          </a:prstGeom>
        </p:spPr>
        <p:txBody>
          <a:bodyPr/>
          <a:lstStyle/>
          <a:p>
            <a:endParaRPr lang="fr-FR" dirty="0"/>
          </a:p>
          <a:p>
            <a:endParaRPr lang="fr-FR" dirty="0"/>
          </a:p>
          <a:p>
            <a:endParaRPr lang="fr-FR" dirty="0"/>
          </a:p>
        </p:txBody>
      </p:sp>
    </p:spTree>
    <p:extLst>
      <p:ext uri="{BB962C8B-B14F-4D97-AF65-F5344CB8AC3E}">
        <p14:creationId xmlns:p14="http://schemas.microsoft.com/office/powerpoint/2010/main" val="35312966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913063" y="852488"/>
            <a:ext cx="4092575" cy="2301875"/>
          </a:xfrm>
          <a:prstGeom prst="rect">
            <a:avLst/>
          </a:prstGeom>
          <a:noFill/>
          <a:ln w="12700">
            <a:solidFill>
              <a:prstClr val="black"/>
            </a:solidFill>
          </a:ln>
        </p:spPr>
      </p:sp>
      <p:sp>
        <p:nvSpPr>
          <p:cNvPr id="3" name="Espace réservé des notes 2"/>
          <p:cNvSpPr>
            <a:spLocks noGrp="1"/>
          </p:cNvSpPr>
          <p:nvPr>
            <p:ph type="body" idx="1"/>
          </p:nvPr>
        </p:nvSpPr>
        <p:spPr>
          <a:xfrm>
            <a:off x="992188" y="3281363"/>
            <a:ext cx="7934325" cy="2686050"/>
          </a:xfrm>
          <a:prstGeom prst="rect">
            <a:avLst/>
          </a:prstGeom>
        </p:spPr>
        <p:txBody>
          <a:bodyPr/>
          <a:lstStyle/>
          <a:p>
            <a:endParaRPr lang="fr-FR" dirty="0"/>
          </a:p>
          <a:p>
            <a:endParaRPr lang="fr-FR" dirty="0"/>
          </a:p>
          <a:p>
            <a:endParaRPr lang="fr-FR" dirty="0"/>
          </a:p>
        </p:txBody>
      </p:sp>
    </p:spTree>
    <p:extLst>
      <p:ext uri="{BB962C8B-B14F-4D97-AF65-F5344CB8AC3E}">
        <p14:creationId xmlns:p14="http://schemas.microsoft.com/office/powerpoint/2010/main" val="27912211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913063" y="852488"/>
            <a:ext cx="4092575" cy="2301875"/>
          </a:xfrm>
          <a:prstGeom prst="rect">
            <a:avLst/>
          </a:prstGeom>
          <a:noFill/>
          <a:ln w="12700">
            <a:solidFill>
              <a:prstClr val="black"/>
            </a:solidFill>
          </a:ln>
        </p:spPr>
      </p:sp>
      <p:sp>
        <p:nvSpPr>
          <p:cNvPr id="3" name="Espace réservé des notes 2"/>
          <p:cNvSpPr>
            <a:spLocks noGrp="1"/>
          </p:cNvSpPr>
          <p:nvPr>
            <p:ph type="body" idx="1"/>
          </p:nvPr>
        </p:nvSpPr>
        <p:spPr>
          <a:xfrm>
            <a:off x="992188" y="3281363"/>
            <a:ext cx="7934325" cy="2686050"/>
          </a:xfrm>
          <a:prstGeom prst="rect">
            <a:avLst/>
          </a:prstGeom>
        </p:spPr>
        <p:txBody>
          <a:bodyPr/>
          <a:lstStyle/>
          <a:p>
            <a:endParaRPr lang="fr-FR" dirty="0"/>
          </a:p>
        </p:txBody>
      </p:sp>
    </p:spTree>
    <p:extLst>
      <p:ext uri="{BB962C8B-B14F-4D97-AF65-F5344CB8AC3E}">
        <p14:creationId xmlns:p14="http://schemas.microsoft.com/office/powerpoint/2010/main" val="20075577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a:xfrm>
            <a:off x="710248" y="3845609"/>
            <a:ext cx="5681980" cy="5621408"/>
          </a:xfrm>
          <a:prstGeom prst="rect">
            <a:avLst/>
          </a:prstGeom>
        </p:spPr>
        <p:txBody>
          <a:bodyPr lIns="99066" tIns="49533" rIns="99066" bIns="49533"/>
          <a:lstStyle/>
          <a:p>
            <a:r>
              <a:rPr lang="fr-FR" b="1" dirty="0">
                <a:solidFill>
                  <a:schemeClr val="tx2"/>
                </a:solidFill>
                <a:latin typeface="Ubuntu"/>
              </a:rPr>
              <a:t>Conseil(s) d’animation :</a:t>
            </a:r>
          </a:p>
          <a:p>
            <a:endParaRPr lang="fr-FR" b="1" dirty="0">
              <a:solidFill>
                <a:schemeClr val="tx2"/>
              </a:solidFill>
              <a:latin typeface="Ubuntu"/>
            </a:endParaRPr>
          </a:p>
          <a:p>
            <a:r>
              <a:rPr lang="fr-FR" dirty="0">
                <a:solidFill>
                  <a:schemeClr val="tx1">
                    <a:lumMod val="85000"/>
                    <a:lumOff val="15000"/>
                  </a:schemeClr>
                </a:solidFill>
                <a:latin typeface="Ubuntu"/>
              </a:rPr>
              <a:t>xxx </a:t>
            </a:r>
          </a:p>
        </p:txBody>
      </p:sp>
      <p:sp>
        <p:nvSpPr>
          <p:cNvPr id="4" name="Espace réservé du numéro de diapositive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CAB6105-48B8-4691-ADD2-FE6B77A68D21}" type="slidenum">
              <a:rPr kumimoji="0" lang="fr-F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fr-F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9506926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587375" y="844550"/>
            <a:ext cx="7499350" cy="4217988"/>
          </a:xfrm>
          <a:prstGeom prst="rect">
            <a:avLst/>
          </a:prstGeom>
        </p:spPr>
      </p:sp>
      <p:sp>
        <p:nvSpPr>
          <p:cNvPr id="3" name="Espace réservé des commentaires 2"/>
          <p:cNvSpPr>
            <a:spLocks noGrp="1"/>
          </p:cNvSpPr>
          <p:nvPr>
            <p:ph type="body" idx="1"/>
          </p:nvPr>
        </p:nvSpPr>
        <p:spPr>
          <a:xfrm>
            <a:off x="632582" y="5343217"/>
            <a:ext cx="5060657" cy="5061993"/>
          </a:xfrm>
          <a:prstGeom prst="rect">
            <a:avLst/>
          </a:prstGeom>
        </p:spPr>
        <p:txBody>
          <a:bodyPr/>
          <a:lstStyle/>
          <a:p>
            <a:endParaRPr lang="fr-FR" dirty="0"/>
          </a:p>
        </p:txBody>
      </p:sp>
      <p:sp>
        <p:nvSpPr>
          <p:cNvPr id="4" name="Espace réservé du numéro de diapositive 3"/>
          <p:cNvSpPr>
            <a:spLocks noGrp="1"/>
          </p:cNvSpPr>
          <p:nvPr>
            <p:ph type="sldNum" sz="quarter" idx="10"/>
          </p:nvPr>
        </p:nvSpPr>
        <p:spPr>
          <a:xfrm>
            <a:off x="3583169" y="10684479"/>
            <a:ext cx="2741189" cy="562444"/>
          </a:xfrm>
          <a:prstGeom prst="rect">
            <a:avLst/>
          </a:prstGeom>
        </p:spPr>
        <p:txBody>
          <a:bodyPr/>
          <a:lstStyle/>
          <a:p>
            <a:fld id="{9CAB6105-48B8-4691-ADD2-FE6B77A68D21}" type="slidenum">
              <a:rPr lang="fr-FR" smtClean="0"/>
              <a:pPr/>
              <a:t>31</a:t>
            </a:fld>
            <a:endParaRPr lang="fr-FR"/>
          </a:p>
        </p:txBody>
      </p:sp>
    </p:spTree>
    <p:extLst>
      <p:ext uri="{BB962C8B-B14F-4D97-AF65-F5344CB8AC3E}">
        <p14:creationId xmlns:p14="http://schemas.microsoft.com/office/powerpoint/2010/main" val="28501571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913063" y="852488"/>
            <a:ext cx="4092575" cy="2301875"/>
          </a:xfrm>
          <a:prstGeom prst="rect">
            <a:avLst/>
          </a:prstGeom>
          <a:noFill/>
          <a:ln w="12700">
            <a:solidFill>
              <a:prstClr val="black"/>
            </a:solidFill>
          </a:ln>
        </p:spPr>
      </p:sp>
      <p:sp>
        <p:nvSpPr>
          <p:cNvPr id="3" name="Espace réservé des notes 2"/>
          <p:cNvSpPr>
            <a:spLocks noGrp="1"/>
          </p:cNvSpPr>
          <p:nvPr>
            <p:ph type="body" idx="1"/>
          </p:nvPr>
        </p:nvSpPr>
        <p:spPr>
          <a:xfrm>
            <a:off x="992188" y="3281363"/>
            <a:ext cx="7934325" cy="2686050"/>
          </a:xfrm>
          <a:prstGeom prst="rect">
            <a:avLst/>
          </a:prstGeom>
        </p:spPr>
        <p:txBody>
          <a:bodyPr/>
          <a:lstStyle/>
          <a:p>
            <a:endParaRPr lang="fr-FR" dirty="0"/>
          </a:p>
        </p:txBody>
      </p:sp>
    </p:spTree>
    <p:extLst>
      <p:ext uri="{BB962C8B-B14F-4D97-AF65-F5344CB8AC3E}">
        <p14:creationId xmlns:p14="http://schemas.microsoft.com/office/powerpoint/2010/main" val="6038673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913063" y="852488"/>
            <a:ext cx="4092575" cy="2301875"/>
          </a:xfrm>
          <a:prstGeom prst="rect">
            <a:avLst/>
          </a:prstGeom>
          <a:noFill/>
          <a:ln w="12700">
            <a:solidFill>
              <a:prstClr val="black"/>
            </a:solidFill>
          </a:ln>
        </p:spPr>
      </p:sp>
      <p:sp>
        <p:nvSpPr>
          <p:cNvPr id="3" name="Espace réservé des notes 2"/>
          <p:cNvSpPr>
            <a:spLocks noGrp="1"/>
          </p:cNvSpPr>
          <p:nvPr>
            <p:ph type="body" idx="1"/>
          </p:nvPr>
        </p:nvSpPr>
        <p:spPr>
          <a:xfrm>
            <a:off x="992188" y="3281363"/>
            <a:ext cx="7934325" cy="2686050"/>
          </a:xfrm>
          <a:prstGeom prst="rect">
            <a:avLst/>
          </a:prstGeom>
        </p:spPr>
        <p:txBody>
          <a:bodyPr/>
          <a:lstStyle/>
          <a:p>
            <a:pPr>
              <a:lnSpc>
                <a:spcPct val="107000"/>
              </a:lnSpc>
              <a:spcAft>
                <a:spcPts val="800"/>
              </a:spcAft>
            </a:pPr>
            <a:r>
              <a:rPr lang="fr-FR" dirty="0">
                <a:latin typeface="Calibri" panose="020F0502020204030204" pitchFamily="34" charset="0"/>
                <a:ea typeface="Calibri" panose="020F0502020204030204" pitchFamily="34" charset="0"/>
                <a:cs typeface="Times New Roman" panose="02020603050405020304" pitchFamily="18" charset="0"/>
              </a:rPr>
              <a:t>Moyens de protection collectifs</a:t>
            </a:r>
          </a:p>
          <a:p>
            <a:pPr>
              <a:lnSpc>
                <a:spcPct val="107000"/>
              </a:lnSpc>
              <a:spcAft>
                <a:spcPts val="800"/>
              </a:spcAft>
            </a:pPr>
            <a:r>
              <a:rPr lang="fr-FR" dirty="0">
                <a:latin typeface="Calibri" panose="020F0502020204030204" pitchFamily="34" charset="0"/>
                <a:ea typeface="Calibri" panose="020F0502020204030204" pitchFamily="34" charset="0"/>
                <a:cs typeface="Times New Roman" panose="02020603050405020304" pitchFamily="18" charset="0"/>
              </a:rPr>
              <a:t>PIRL</a:t>
            </a:r>
          </a:p>
          <a:p>
            <a:pPr>
              <a:lnSpc>
                <a:spcPct val="107000"/>
              </a:lnSpc>
              <a:spcAft>
                <a:spcPts val="800"/>
              </a:spcAft>
            </a:pPr>
            <a:r>
              <a:rPr lang="fr-FR" dirty="0">
                <a:latin typeface="Calibri" panose="020F0502020204030204" pitchFamily="34" charset="0"/>
                <a:ea typeface="Calibri" panose="020F0502020204030204" pitchFamily="34" charset="0"/>
                <a:cs typeface="Times New Roman" panose="02020603050405020304" pitchFamily="18" charset="0"/>
              </a:rPr>
              <a:t>CURL</a:t>
            </a:r>
          </a:p>
          <a:p>
            <a:pPr>
              <a:lnSpc>
                <a:spcPct val="107000"/>
              </a:lnSpc>
              <a:spcAft>
                <a:spcPts val="800"/>
              </a:spcAft>
            </a:pPr>
            <a:r>
              <a:rPr lang="fr-FR" dirty="0">
                <a:latin typeface="Calibri" panose="020F0502020204030204" pitchFamily="34" charset="0"/>
                <a:ea typeface="Calibri" panose="020F0502020204030204" pitchFamily="34" charset="0"/>
                <a:cs typeface="Times New Roman" panose="02020603050405020304" pitchFamily="18" charset="0"/>
              </a:rPr>
              <a:t>NACELLES</a:t>
            </a:r>
          </a:p>
          <a:p>
            <a:pPr>
              <a:lnSpc>
                <a:spcPct val="107000"/>
              </a:lnSpc>
              <a:spcAft>
                <a:spcPts val="800"/>
              </a:spcAft>
            </a:pPr>
            <a:r>
              <a:rPr lang="fr-FR" dirty="0">
                <a:latin typeface="Calibri" panose="020F0502020204030204" pitchFamily="34" charset="0"/>
                <a:ea typeface="Calibri" panose="020F0502020204030204" pitchFamily="34" charset="0"/>
                <a:cs typeface="Times New Roman" panose="02020603050405020304" pitchFamily="18" charset="0"/>
              </a:rPr>
              <a:t>Certaines échelles</a:t>
            </a:r>
          </a:p>
          <a:p>
            <a:pPr>
              <a:lnSpc>
                <a:spcPct val="107000"/>
              </a:lnSpc>
              <a:spcAft>
                <a:spcPts val="800"/>
              </a:spcAft>
            </a:pPr>
            <a:r>
              <a:rPr lang="fr-FR" dirty="0" err="1">
                <a:latin typeface="Calibri" panose="020F0502020204030204" pitchFamily="34" charset="0"/>
                <a:ea typeface="Calibri" panose="020F0502020204030204" pitchFamily="34" charset="0"/>
                <a:cs typeface="Times New Roman" panose="02020603050405020304" pitchFamily="18" charset="0"/>
              </a:rPr>
              <a:t>Barriérage</a:t>
            </a:r>
            <a:r>
              <a:rPr lang="fr-FR" dirty="0">
                <a:latin typeface="Calibri" panose="020F0502020204030204" pitchFamily="34" charset="0"/>
                <a:ea typeface="Calibri" panose="020F0502020204030204" pitchFamily="34" charset="0"/>
                <a:cs typeface="Times New Roman" panose="02020603050405020304" pitchFamily="18" charset="0"/>
              </a:rPr>
              <a:t> dans postes sources</a:t>
            </a:r>
          </a:p>
          <a:p>
            <a:pPr>
              <a:lnSpc>
                <a:spcPct val="107000"/>
              </a:lnSpc>
              <a:spcAft>
                <a:spcPts val="800"/>
              </a:spcAft>
            </a:pPr>
            <a:r>
              <a:rPr lang="fr-FR" dirty="0">
                <a:latin typeface="Calibri" panose="020F0502020204030204" pitchFamily="34" charset="0"/>
                <a:ea typeface="Calibri" panose="020F0502020204030204" pitchFamily="34" charset="0"/>
                <a:cs typeface="Times New Roman" panose="02020603050405020304" pitchFamily="18" charset="0"/>
              </a:rPr>
              <a:t>Voir par type de risque</a:t>
            </a:r>
          </a:p>
          <a:p>
            <a:endParaRPr lang="fr-FR" dirty="0"/>
          </a:p>
        </p:txBody>
      </p:sp>
    </p:spTree>
    <p:extLst>
      <p:ext uri="{BB962C8B-B14F-4D97-AF65-F5344CB8AC3E}">
        <p14:creationId xmlns:p14="http://schemas.microsoft.com/office/powerpoint/2010/main" val="18725765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913063" y="852488"/>
            <a:ext cx="4092575" cy="2301875"/>
          </a:xfrm>
          <a:prstGeom prst="rect">
            <a:avLst/>
          </a:prstGeom>
          <a:noFill/>
          <a:ln w="12700">
            <a:solidFill>
              <a:prstClr val="black"/>
            </a:solidFill>
          </a:ln>
        </p:spPr>
      </p:sp>
      <p:sp>
        <p:nvSpPr>
          <p:cNvPr id="3" name="Espace réservé des notes 2"/>
          <p:cNvSpPr>
            <a:spLocks noGrp="1"/>
          </p:cNvSpPr>
          <p:nvPr>
            <p:ph type="body" idx="1"/>
          </p:nvPr>
        </p:nvSpPr>
        <p:spPr>
          <a:xfrm>
            <a:off x="992188" y="3281363"/>
            <a:ext cx="7934325" cy="2686050"/>
          </a:xfrm>
          <a:prstGeom prst="rect">
            <a:avLst/>
          </a:prstGeom>
        </p:spPr>
        <p:txBody>
          <a:bodyPr/>
          <a:lstStyle/>
          <a:p>
            <a:endParaRPr lang="fr-FR" dirty="0"/>
          </a:p>
        </p:txBody>
      </p:sp>
    </p:spTree>
    <p:extLst>
      <p:ext uri="{BB962C8B-B14F-4D97-AF65-F5344CB8AC3E}">
        <p14:creationId xmlns:p14="http://schemas.microsoft.com/office/powerpoint/2010/main" val="3624719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913063" y="852488"/>
            <a:ext cx="4092575" cy="2301875"/>
          </a:xfrm>
          <a:prstGeom prst="rect">
            <a:avLst/>
          </a:prstGeom>
          <a:noFill/>
          <a:ln w="12700">
            <a:solidFill>
              <a:prstClr val="black"/>
            </a:solidFill>
          </a:ln>
        </p:spPr>
      </p:sp>
      <p:sp>
        <p:nvSpPr>
          <p:cNvPr id="3" name="Espace réservé des notes 2"/>
          <p:cNvSpPr>
            <a:spLocks noGrp="1"/>
          </p:cNvSpPr>
          <p:nvPr>
            <p:ph type="body" idx="1"/>
          </p:nvPr>
        </p:nvSpPr>
        <p:spPr>
          <a:xfrm>
            <a:off x="992188" y="3281363"/>
            <a:ext cx="7934325" cy="2686050"/>
          </a:xfrm>
          <a:prstGeom prst="rect">
            <a:avLst/>
          </a:prstGeom>
        </p:spPr>
        <p:txBody>
          <a:bodyPr/>
          <a:lstStyle/>
          <a:p>
            <a:r>
              <a:rPr lang="fr-FR" dirty="0"/>
              <a:t>7 en pose </a:t>
            </a:r>
            <a:r>
              <a:rPr lang="fr-FR" dirty="0" err="1"/>
              <a:t>Linky</a:t>
            </a:r>
            <a:r>
              <a:rPr lang="fr-FR" dirty="0"/>
              <a:t>, </a:t>
            </a:r>
          </a:p>
          <a:p>
            <a:r>
              <a:rPr lang="fr-FR" dirty="0"/>
              <a:t>+</a:t>
            </a:r>
            <a:r>
              <a:rPr lang="fr-FR" baseline="0" dirty="0"/>
              <a:t> 10 hors </a:t>
            </a:r>
            <a:r>
              <a:rPr lang="fr-FR" baseline="0" dirty="0" err="1"/>
              <a:t>linky</a:t>
            </a:r>
            <a:r>
              <a:rPr lang="fr-FR" baseline="0" dirty="0"/>
              <a:t> (18% des 56 autres accidents)</a:t>
            </a:r>
            <a:endParaRPr lang="fr-FR" dirty="0"/>
          </a:p>
        </p:txBody>
      </p:sp>
    </p:spTree>
    <p:extLst>
      <p:ext uri="{BB962C8B-B14F-4D97-AF65-F5344CB8AC3E}">
        <p14:creationId xmlns:p14="http://schemas.microsoft.com/office/powerpoint/2010/main" val="26952496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913063" y="852488"/>
            <a:ext cx="4092575" cy="2301875"/>
          </a:xfrm>
          <a:prstGeom prst="rect">
            <a:avLst/>
          </a:prstGeom>
          <a:noFill/>
          <a:ln w="12700">
            <a:solidFill>
              <a:prstClr val="black"/>
            </a:solidFill>
          </a:ln>
        </p:spPr>
      </p:sp>
      <p:sp>
        <p:nvSpPr>
          <p:cNvPr id="3" name="Espace réservé des notes 2"/>
          <p:cNvSpPr>
            <a:spLocks noGrp="1"/>
          </p:cNvSpPr>
          <p:nvPr>
            <p:ph type="body" idx="1"/>
          </p:nvPr>
        </p:nvSpPr>
        <p:spPr>
          <a:xfrm>
            <a:off x="992188" y="3281363"/>
            <a:ext cx="7934325" cy="2686050"/>
          </a:xfrm>
          <a:prstGeom prst="rect">
            <a:avLst/>
          </a:prstGeom>
        </p:spPr>
        <p:txBody>
          <a:bodyPr/>
          <a:lstStyle/>
          <a:p>
            <a:endParaRPr lang="fr-FR" dirty="0"/>
          </a:p>
        </p:txBody>
      </p:sp>
    </p:spTree>
    <p:extLst>
      <p:ext uri="{BB962C8B-B14F-4D97-AF65-F5344CB8AC3E}">
        <p14:creationId xmlns:p14="http://schemas.microsoft.com/office/powerpoint/2010/main" val="42622653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913063" y="852488"/>
            <a:ext cx="4092575" cy="2301875"/>
          </a:xfrm>
          <a:prstGeom prst="rect">
            <a:avLst/>
          </a:prstGeom>
          <a:noFill/>
          <a:ln w="12700">
            <a:solidFill>
              <a:prstClr val="black"/>
            </a:solidFill>
          </a:ln>
        </p:spPr>
      </p:sp>
      <p:sp>
        <p:nvSpPr>
          <p:cNvPr id="3" name="Espace réservé des notes 2"/>
          <p:cNvSpPr>
            <a:spLocks noGrp="1"/>
          </p:cNvSpPr>
          <p:nvPr>
            <p:ph type="body" idx="1"/>
          </p:nvPr>
        </p:nvSpPr>
        <p:spPr>
          <a:xfrm>
            <a:off x="992188" y="3281363"/>
            <a:ext cx="7934325" cy="2686050"/>
          </a:xfrm>
          <a:prstGeom prst="rect">
            <a:avLst/>
          </a:prstGeom>
        </p:spPr>
        <p:txBody>
          <a:bodyPr/>
          <a:lstStyle/>
          <a:p>
            <a:endParaRPr lang="fr-FR" dirty="0"/>
          </a:p>
        </p:txBody>
      </p:sp>
    </p:spTree>
    <p:extLst>
      <p:ext uri="{BB962C8B-B14F-4D97-AF65-F5344CB8AC3E}">
        <p14:creationId xmlns:p14="http://schemas.microsoft.com/office/powerpoint/2010/main" val="653335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913063" y="852488"/>
            <a:ext cx="4092575" cy="2301875"/>
          </a:xfrm>
          <a:prstGeom prst="rect">
            <a:avLst/>
          </a:prstGeom>
          <a:noFill/>
          <a:ln w="12700">
            <a:solidFill>
              <a:prstClr val="black"/>
            </a:solidFill>
          </a:ln>
        </p:spPr>
      </p:sp>
      <p:sp>
        <p:nvSpPr>
          <p:cNvPr id="3" name="Espace réservé des notes 2"/>
          <p:cNvSpPr>
            <a:spLocks noGrp="1"/>
          </p:cNvSpPr>
          <p:nvPr>
            <p:ph type="body" idx="1"/>
          </p:nvPr>
        </p:nvSpPr>
        <p:spPr>
          <a:xfrm>
            <a:off x="992188" y="3281363"/>
            <a:ext cx="7934325" cy="2686050"/>
          </a:xfrm>
          <a:prstGeom prst="rect">
            <a:avLst/>
          </a:prstGeom>
        </p:spPr>
        <p:txBody>
          <a:bodyPr/>
          <a:lstStyle/>
          <a:p>
            <a:endParaRPr lang="fr-FR" dirty="0"/>
          </a:p>
        </p:txBody>
      </p:sp>
    </p:spTree>
    <p:extLst>
      <p:ext uri="{BB962C8B-B14F-4D97-AF65-F5344CB8AC3E}">
        <p14:creationId xmlns:p14="http://schemas.microsoft.com/office/powerpoint/2010/main" val="9218415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4.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2_Diapositive de titre">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7038797D-0604-D543-8E27-B12221088AE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350" y="3175"/>
            <a:ext cx="10680700" cy="6007100"/>
          </a:xfrm>
          <a:prstGeom prst="rect">
            <a:avLst/>
          </a:prstGeom>
        </p:spPr>
      </p:pic>
      <p:sp>
        <p:nvSpPr>
          <p:cNvPr id="18" name="object 5">
            <a:extLst>
              <a:ext uri="{FF2B5EF4-FFF2-40B4-BE49-F238E27FC236}">
                <a16:creationId xmlns:a16="http://schemas.microsoft.com/office/drawing/2014/main" id="{F7B7D5F5-D512-2D42-B63A-ECC26CB5B24A}"/>
              </a:ext>
            </a:extLst>
          </p:cNvPr>
          <p:cNvSpPr txBox="1"/>
          <p:nvPr userDrawn="1"/>
        </p:nvSpPr>
        <p:spPr>
          <a:xfrm>
            <a:off x="318725" y="348424"/>
            <a:ext cx="1120140" cy="127000"/>
          </a:xfrm>
          <a:prstGeom prst="rect">
            <a:avLst/>
          </a:prstGeom>
        </p:spPr>
        <p:txBody>
          <a:bodyPr vert="horz" wrap="square" lIns="0" tIns="0" rIns="0" bIns="0" rtlCol="0">
            <a:spAutoFit/>
          </a:bodyPr>
          <a:lstStyle/>
          <a:p>
            <a:pPr marL="12700">
              <a:lnSpc>
                <a:spcPts val="1170"/>
              </a:lnSpc>
            </a:pPr>
            <a:r>
              <a:rPr sz="1000" spc="-25" dirty="0">
                <a:solidFill>
                  <a:srgbClr val="9AC437"/>
                </a:solidFill>
                <a:latin typeface="Ubuntu"/>
                <a:cs typeface="Ubuntu"/>
              </a:rPr>
              <a:t>L</a:t>
            </a:r>
            <a:r>
              <a:rPr sz="1000" spc="-5" dirty="0">
                <a:solidFill>
                  <a:srgbClr val="9AC437"/>
                </a:solidFill>
                <a:latin typeface="Ubuntu"/>
                <a:cs typeface="Ubuntu"/>
              </a:rPr>
              <a:t>es </a:t>
            </a:r>
            <a:r>
              <a:rPr sz="1000" spc="-10" dirty="0">
                <a:solidFill>
                  <a:srgbClr val="9AC437"/>
                </a:solidFill>
                <a:latin typeface="Ubuntu"/>
                <a:cs typeface="Ubuntu"/>
              </a:rPr>
              <a:t>fondamentaux,</a:t>
            </a:r>
            <a:endParaRPr sz="1000" dirty="0">
              <a:latin typeface="Ubuntu"/>
              <a:cs typeface="Ubuntu"/>
            </a:endParaRPr>
          </a:p>
        </p:txBody>
      </p:sp>
      <p:sp>
        <p:nvSpPr>
          <p:cNvPr id="19" name="Rectangle 18">
            <a:extLst>
              <a:ext uri="{FF2B5EF4-FFF2-40B4-BE49-F238E27FC236}">
                <a16:creationId xmlns:a16="http://schemas.microsoft.com/office/drawing/2014/main" id="{459710FF-7AE7-2444-910E-3411CDFC2B7E}"/>
              </a:ext>
            </a:extLst>
          </p:cNvPr>
          <p:cNvSpPr/>
          <p:nvPr userDrawn="1"/>
        </p:nvSpPr>
        <p:spPr>
          <a:xfrm>
            <a:off x="241300" y="447626"/>
            <a:ext cx="3236784" cy="369332"/>
          </a:xfrm>
          <a:prstGeom prst="rect">
            <a:avLst/>
          </a:prstGeom>
        </p:spPr>
        <p:txBody>
          <a:bodyPr wrap="none">
            <a:spAutoFit/>
          </a:bodyPr>
          <a:lstStyle/>
          <a:p>
            <a:r>
              <a:rPr lang="fr-FR" sz="1800" b="1" i="0" dirty="0">
                <a:solidFill>
                  <a:schemeClr val="bg2"/>
                </a:solidFill>
                <a:latin typeface="Ubuntu" panose="020B0504030602030204" pitchFamily="34" charset="0"/>
              </a:rPr>
              <a:t>c’est notre vie, c’est ma vie</a:t>
            </a:r>
          </a:p>
        </p:txBody>
      </p:sp>
      <p:sp>
        <p:nvSpPr>
          <p:cNvPr id="20" name="object 2">
            <a:extLst>
              <a:ext uri="{FF2B5EF4-FFF2-40B4-BE49-F238E27FC236}">
                <a16:creationId xmlns:a16="http://schemas.microsoft.com/office/drawing/2014/main" id="{ADA56C9C-A8D1-284A-A492-C78B67F4346B}"/>
              </a:ext>
            </a:extLst>
          </p:cNvPr>
          <p:cNvSpPr txBox="1"/>
          <p:nvPr userDrawn="1"/>
        </p:nvSpPr>
        <p:spPr>
          <a:xfrm>
            <a:off x="5499100" y="5644832"/>
            <a:ext cx="2527300" cy="127000"/>
          </a:xfrm>
          <a:prstGeom prst="rect">
            <a:avLst/>
          </a:prstGeom>
        </p:spPr>
        <p:txBody>
          <a:bodyPr vert="horz" wrap="square" lIns="0" tIns="0" rIns="0" bIns="0" rtlCol="0">
            <a:spAutoFit/>
          </a:bodyPr>
          <a:lstStyle/>
          <a:p>
            <a:pPr marL="12700" algn="ctr">
              <a:lnSpc>
                <a:spcPct val="100000"/>
              </a:lnSpc>
            </a:pPr>
            <a:r>
              <a:rPr lang="fr-FR" sz="800" spc="-10" baseline="0" dirty="0">
                <a:solidFill>
                  <a:srgbClr val="9AC437"/>
                </a:solidFill>
                <a:latin typeface="Ubuntu"/>
                <a:cs typeface="Ubuntu"/>
              </a:rPr>
              <a:t>Juin 2020 – DP2S</a:t>
            </a:r>
            <a:endParaRPr lang="fr-FR" sz="800" dirty="0">
              <a:latin typeface="Ubuntu"/>
              <a:cs typeface="Ubuntu"/>
            </a:endParaRPr>
          </a:p>
        </p:txBody>
      </p:sp>
      <p:sp>
        <p:nvSpPr>
          <p:cNvPr id="21" name="object 4">
            <a:extLst>
              <a:ext uri="{FF2B5EF4-FFF2-40B4-BE49-F238E27FC236}">
                <a16:creationId xmlns:a16="http://schemas.microsoft.com/office/drawing/2014/main" id="{36E5FEDF-FC2C-3746-BBBB-0242389BC698}"/>
              </a:ext>
            </a:extLst>
          </p:cNvPr>
          <p:cNvSpPr txBox="1"/>
          <p:nvPr userDrawn="1"/>
        </p:nvSpPr>
        <p:spPr>
          <a:xfrm>
            <a:off x="347300" y="5644832"/>
            <a:ext cx="3509010" cy="127000"/>
          </a:xfrm>
          <a:prstGeom prst="rect">
            <a:avLst/>
          </a:prstGeom>
        </p:spPr>
        <p:txBody>
          <a:bodyPr vert="horz" wrap="square" lIns="0" tIns="0" rIns="0" bIns="0" rtlCol="0">
            <a:spAutoFit/>
          </a:bodyPr>
          <a:lstStyle/>
          <a:p>
            <a:pPr marL="12700">
              <a:lnSpc>
                <a:spcPct val="100000"/>
              </a:lnSpc>
            </a:pPr>
            <a:r>
              <a:rPr lang="fr-FR" sz="800" b="1" dirty="0">
                <a:solidFill>
                  <a:srgbClr val="006AB4"/>
                </a:solidFill>
                <a:latin typeface="Ubuntu"/>
                <a:cs typeface="Ubuntu"/>
              </a:rPr>
              <a:t>BOITE OUTIL</a:t>
            </a:r>
            <a:r>
              <a:rPr lang="fr-FR" sz="800" b="1" baseline="0" dirty="0">
                <a:solidFill>
                  <a:srgbClr val="006AB4"/>
                </a:solidFill>
                <a:latin typeface="Ubuntu"/>
                <a:cs typeface="Ubuntu"/>
              </a:rPr>
              <a:t> N°3 – EPI</a:t>
            </a:r>
            <a:endParaRPr lang="fr-FR" sz="800" dirty="0">
              <a:latin typeface="Ubuntu"/>
              <a:cs typeface="Ubuntu"/>
            </a:endParaRPr>
          </a:p>
        </p:txBody>
      </p:sp>
      <p:sp>
        <p:nvSpPr>
          <p:cNvPr id="22" name="object 2">
            <a:extLst>
              <a:ext uri="{FF2B5EF4-FFF2-40B4-BE49-F238E27FC236}">
                <a16:creationId xmlns:a16="http://schemas.microsoft.com/office/drawing/2014/main" id="{38926D25-DF85-A24F-9A1B-2636DB8A430B}"/>
              </a:ext>
            </a:extLst>
          </p:cNvPr>
          <p:cNvSpPr txBox="1"/>
          <p:nvPr userDrawn="1"/>
        </p:nvSpPr>
        <p:spPr>
          <a:xfrm>
            <a:off x="9766300" y="5644832"/>
            <a:ext cx="622300" cy="127000"/>
          </a:xfrm>
          <a:prstGeom prst="rect">
            <a:avLst/>
          </a:prstGeom>
        </p:spPr>
        <p:txBody>
          <a:bodyPr vert="horz" wrap="square" lIns="0" tIns="0" rIns="0" bIns="0" rtlCol="0">
            <a:spAutoFit/>
          </a:bodyPr>
          <a:lstStyle/>
          <a:p>
            <a:pPr marL="12700" algn="r">
              <a:lnSpc>
                <a:spcPct val="100000"/>
              </a:lnSpc>
            </a:pPr>
            <a:fld id="{3CC99DD2-690B-3846-A393-97C7EE4B3120}" type="slidenum">
              <a:rPr lang="fr-FR" sz="800" spc="-10" smtClean="0">
                <a:solidFill>
                  <a:schemeClr val="tx2"/>
                </a:solidFill>
                <a:latin typeface="Ubuntu"/>
                <a:cs typeface="Ubuntu"/>
              </a:rPr>
              <a:t>‹N°›</a:t>
            </a:fld>
            <a:endParaRPr sz="800" dirty="0">
              <a:solidFill>
                <a:schemeClr val="tx2"/>
              </a:solidFill>
              <a:latin typeface="Ubuntu"/>
              <a:cs typeface="Ubuntu"/>
            </a:endParaRPr>
          </a:p>
        </p:txBody>
      </p:sp>
    </p:spTree>
    <p:extLst>
      <p:ext uri="{BB962C8B-B14F-4D97-AF65-F5344CB8AC3E}">
        <p14:creationId xmlns:p14="http://schemas.microsoft.com/office/powerpoint/2010/main" val="22331141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1336675" y="984250"/>
            <a:ext cx="8020050" cy="2093913"/>
          </a:xfrm>
        </p:spPr>
        <p:txBody>
          <a:bodyPr anchor="b"/>
          <a:lstStyle>
            <a:lvl1pPr algn="ctr">
              <a:defRPr sz="6000"/>
            </a:lvl1pPr>
          </a:lstStyle>
          <a:p>
            <a:r>
              <a:rPr lang="fr-FR"/>
              <a:t>Modifiez le style du titre</a:t>
            </a:r>
          </a:p>
        </p:txBody>
      </p:sp>
      <p:sp>
        <p:nvSpPr>
          <p:cNvPr id="3" name="Sous-titre 2"/>
          <p:cNvSpPr>
            <a:spLocks noGrp="1"/>
          </p:cNvSpPr>
          <p:nvPr>
            <p:ph type="subTitle" idx="1"/>
          </p:nvPr>
        </p:nvSpPr>
        <p:spPr>
          <a:xfrm>
            <a:off x="1336675" y="3159125"/>
            <a:ext cx="8020050" cy="1450975"/>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Modifier le style des sous-titres du masque</a:t>
            </a:r>
          </a:p>
        </p:txBody>
      </p:sp>
      <p:sp>
        <p:nvSpPr>
          <p:cNvPr id="4" name="Espace réservé de la date 3"/>
          <p:cNvSpPr>
            <a:spLocks noGrp="1"/>
          </p:cNvSpPr>
          <p:nvPr>
            <p:ph type="dt" sz="half" idx="10"/>
          </p:nvPr>
        </p:nvSpPr>
        <p:spPr/>
        <p:txBody>
          <a:bodyPr/>
          <a:lstStyle/>
          <a:p>
            <a:fld id="{0FD9A54F-142E-4C90-9804-7307E80E1F6A}" type="datetimeFigureOut">
              <a:rPr lang="fr-FR" smtClean="0"/>
              <a:t>12/10/2020</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47ABD51D-F2D5-4CF9-942A-6854D59CD82B}" type="slidenum">
              <a:rPr lang="fr-FR" smtClean="0"/>
              <a:t>‹N°›</a:t>
            </a:fld>
            <a:endParaRPr lang="fr-FR"/>
          </a:p>
        </p:txBody>
      </p:sp>
    </p:spTree>
    <p:extLst>
      <p:ext uri="{BB962C8B-B14F-4D97-AF65-F5344CB8AC3E}">
        <p14:creationId xmlns:p14="http://schemas.microsoft.com/office/powerpoint/2010/main" val="20793293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10"/>
          </p:nvPr>
        </p:nvSpPr>
        <p:spPr/>
        <p:txBody>
          <a:bodyPr/>
          <a:lstStyle/>
          <a:p>
            <a:fld id="{0FD9A54F-142E-4C90-9804-7307E80E1F6A}" type="datetimeFigureOut">
              <a:rPr lang="fr-FR" smtClean="0"/>
              <a:t>12/10/2020</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47ABD51D-F2D5-4CF9-942A-6854D59CD82B}" type="slidenum">
              <a:rPr lang="fr-FR" smtClean="0"/>
              <a:t>‹N°›</a:t>
            </a:fld>
            <a:endParaRPr lang="fr-FR"/>
          </a:p>
        </p:txBody>
      </p:sp>
    </p:spTree>
    <p:extLst>
      <p:ext uri="{BB962C8B-B14F-4D97-AF65-F5344CB8AC3E}">
        <p14:creationId xmlns:p14="http://schemas.microsoft.com/office/powerpoint/2010/main" val="248464957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30250" y="1498600"/>
            <a:ext cx="9221788" cy="2501900"/>
          </a:xfrm>
        </p:spPr>
        <p:txBody>
          <a:bodyPr anchor="b"/>
          <a:lstStyle>
            <a:lvl1pPr>
              <a:defRPr sz="6000"/>
            </a:lvl1pPr>
          </a:lstStyle>
          <a:p>
            <a:r>
              <a:rPr lang="fr-FR"/>
              <a:t>Modifiez le style du titre</a:t>
            </a:r>
          </a:p>
        </p:txBody>
      </p:sp>
      <p:sp>
        <p:nvSpPr>
          <p:cNvPr id="3" name="Espace réservé du texte 2"/>
          <p:cNvSpPr>
            <a:spLocks noGrp="1"/>
          </p:cNvSpPr>
          <p:nvPr>
            <p:ph type="body" idx="1"/>
          </p:nvPr>
        </p:nvSpPr>
        <p:spPr>
          <a:xfrm>
            <a:off x="730250" y="4024313"/>
            <a:ext cx="9221788" cy="131603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Modifier les styles du texte du masque</a:t>
            </a:r>
          </a:p>
        </p:txBody>
      </p:sp>
      <p:sp>
        <p:nvSpPr>
          <p:cNvPr id="4" name="Espace réservé de la date 3"/>
          <p:cNvSpPr>
            <a:spLocks noGrp="1"/>
          </p:cNvSpPr>
          <p:nvPr>
            <p:ph type="dt" sz="half" idx="10"/>
          </p:nvPr>
        </p:nvSpPr>
        <p:spPr/>
        <p:txBody>
          <a:bodyPr/>
          <a:lstStyle/>
          <a:p>
            <a:fld id="{0FD9A54F-142E-4C90-9804-7307E80E1F6A}" type="datetimeFigureOut">
              <a:rPr lang="fr-FR" smtClean="0"/>
              <a:t>12/10/2020</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47ABD51D-F2D5-4CF9-942A-6854D59CD82B}" type="slidenum">
              <a:rPr lang="fr-FR" smtClean="0"/>
              <a:t>‹N°›</a:t>
            </a:fld>
            <a:endParaRPr lang="fr-FR"/>
          </a:p>
        </p:txBody>
      </p:sp>
    </p:spTree>
    <p:extLst>
      <p:ext uri="{BB962C8B-B14F-4D97-AF65-F5344CB8AC3E}">
        <p14:creationId xmlns:p14="http://schemas.microsoft.com/office/powerpoint/2010/main" val="7034864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sz="half" idx="1"/>
          </p:nvPr>
        </p:nvSpPr>
        <p:spPr>
          <a:xfrm>
            <a:off x="735013" y="1600200"/>
            <a:ext cx="4535487" cy="3816350"/>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p:cNvSpPr>
            <a:spLocks noGrp="1"/>
          </p:cNvSpPr>
          <p:nvPr>
            <p:ph sz="half" idx="2"/>
          </p:nvPr>
        </p:nvSpPr>
        <p:spPr>
          <a:xfrm>
            <a:off x="5422900" y="1600200"/>
            <a:ext cx="4535488" cy="3816350"/>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p:cNvSpPr>
            <a:spLocks noGrp="1"/>
          </p:cNvSpPr>
          <p:nvPr>
            <p:ph type="dt" sz="half" idx="10"/>
          </p:nvPr>
        </p:nvSpPr>
        <p:spPr/>
        <p:txBody>
          <a:bodyPr/>
          <a:lstStyle/>
          <a:p>
            <a:fld id="{0FD9A54F-142E-4C90-9804-7307E80E1F6A}" type="datetimeFigureOut">
              <a:rPr lang="fr-FR" smtClean="0"/>
              <a:t>12/10/2020</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47ABD51D-F2D5-4CF9-942A-6854D59CD82B}" type="slidenum">
              <a:rPr lang="fr-FR" smtClean="0"/>
              <a:t>‹N°›</a:t>
            </a:fld>
            <a:endParaRPr lang="fr-FR"/>
          </a:p>
        </p:txBody>
      </p:sp>
    </p:spTree>
    <p:extLst>
      <p:ext uri="{BB962C8B-B14F-4D97-AF65-F5344CB8AC3E}">
        <p14:creationId xmlns:p14="http://schemas.microsoft.com/office/powerpoint/2010/main" val="109253554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736600" y="320675"/>
            <a:ext cx="9223375" cy="1162050"/>
          </a:xfrm>
        </p:spPr>
        <p:txBody>
          <a:bodyPr/>
          <a:lstStyle/>
          <a:p>
            <a:r>
              <a:rPr lang="fr-FR"/>
              <a:t>Modifiez le style du titre</a:t>
            </a:r>
          </a:p>
        </p:txBody>
      </p:sp>
      <p:sp>
        <p:nvSpPr>
          <p:cNvPr id="3" name="Espace réservé du texte 2"/>
          <p:cNvSpPr>
            <a:spLocks noGrp="1"/>
          </p:cNvSpPr>
          <p:nvPr>
            <p:ph type="body" idx="1"/>
          </p:nvPr>
        </p:nvSpPr>
        <p:spPr>
          <a:xfrm>
            <a:off x="736600" y="1474788"/>
            <a:ext cx="4524375" cy="7223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4" name="Espace réservé du contenu 3"/>
          <p:cNvSpPr>
            <a:spLocks noGrp="1"/>
          </p:cNvSpPr>
          <p:nvPr>
            <p:ph sz="half" idx="2"/>
          </p:nvPr>
        </p:nvSpPr>
        <p:spPr>
          <a:xfrm>
            <a:off x="736600" y="2197100"/>
            <a:ext cx="4524375" cy="3230563"/>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p:cNvSpPr>
            <a:spLocks noGrp="1"/>
          </p:cNvSpPr>
          <p:nvPr>
            <p:ph type="body" sz="quarter" idx="3"/>
          </p:nvPr>
        </p:nvSpPr>
        <p:spPr>
          <a:xfrm>
            <a:off x="5413375" y="1474788"/>
            <a:ext cx="4546600" cy="7223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6" name="Espace réservé du contenu 5"/>
          <p:cNvSpPr>
            <a:spLocks noGrp="1"/>
          </p:cNvSpPr>
          <p:nvPr>
            <p:ph sz="quarter" idx="4"/>
          </p:nvPr>
        </p:nvSpPr>
        <p:spPr>
          <a:xfrm>
            <a:off x="5413375" y="2197100"/>
            <a:ext cx="4546600" cy="3230563"/>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p:cNvSpPr>
            <a:spLocks noGrp="1"/>
          </p:cNvSpPr>
          <p:nvPr>
            <p:ph type="dt" sz="half" idx="10"/>
          </p:nvPr>
        </p:nvSpPr>
        <p:spPr/>
        <p:txBody>
          <a:bodyPr/>
          <a:lstStyle/>
          <a:p>
            <a:fld id="{0FD9A54F-142E-4C90-9804-7307E80E1F6A}" type="datetimeFigureOut">
              <a:rPr lang="fr-FR" smtClean="0"/>
              <a:t>12/10/2020</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p:txBody>
          <a:bodyPr/>
          <a:lstStyle/>
          <a:p>
            <a:fld id="{47ABD51D-F2D5-4CF9-942A-6854D59CD82B}" type="slidenum">
              <a:rPr lang="fr-FR" smtClean="0"/>
              <a:t>‹N°›</a:t>
            </a:fld>
            <a:endParaRPr lang="fr-FR"/>
          </a:p>
        </p:txBody>
      </p:sp>
    </p:spTree>
    <p:extLst>
      <p:ext uri="{BB962C8B-B14F-4D97-AF65-F5344CB8AC3E}">
        <p14:creationId xmlns:p14="http://schemas.microsoft.com/office/powerpoint/2010/main" val="380587095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e la date 2"/>
          <p:cNvSpPr>
            <a:spLocks noGrp="1"/>
          </p:cNvSpPr>
          <p:nvPr>
            <p:ph type="dt" sz="half" idx="10"/>
          </p:nvPr>
        </p:nvSpPr>
        <p:spPr/>
        <p:txBody>
          <a:bodyPr/>
          <a:lstStyle/>
          <a:p>
            <a:fld id="{0FD9A54F-142E-4C90-9804-7307E80E1F6A}" type="datetimeFigureOut">
              <a:rPr lang="fr-FR" smtClean="0"/>
              <a:t>12/10/2020</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47ABD51D-F2D5-4CF9-942A-6854D59CD82B}" type="slidenum">
              <a:rPr lang="fr-FR" smtClean="0"/>
              <a:t>‹N°›</a:t>
            </a:fld>
            <a:endParaRPr lang="fr-FR"/>
          </a:p>
        </p:txBody>
      </p:sp>
    </p:spTree>
    <p:extLst>
      <p:ext uri="{BB962C8B-B14F-4D97-AF65-F5344CB8AC3E}">
        <p14:creationId xmlns:p14="http://schemas.microsoft.com/office/powerpoint/2010/main" val="19927037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0FD9A54F-142E-4C90-9804-7307E80E1F6A}" type="datetimeFigureOut">
              <a:rPr lang="fr-FR" smtClean="0"/>
              <a:t>12/10/2020</a:t>
            </a:fld>
            <a:endParaRPr lang="fr-FR"/>
          </a:p>
        </p:txBody>
      </p:sp>
      <p:sp>
        <p:nvSpPr>
          <p:cNvPr id="3" name="Espace réservé du pied de page 2"/>
          <p:cNvSpPr>
            <a:spLocks noGrp="1"/>
          </p:cNvSpPr>
          <p:nvPr>
            <p:ph type="ftr" sz="quarter" idx="11"/>
          </p:nvPr>
        </p:nvSpPr>
        <p:spPr/>
        <p:txBody>
          <a:bodyPr/>
          <a:lstStyle/>
          <a:p>
            <a:endParaRPr lang="fr-FR"/>
          </a:p>
        </p:txBody>
      </p:sp>
      <p:sp>
        <p:nvSpPr>
          <p:cNvPr id="4" name="Espace réservé du numéro de diapositive 3"/>
          <p:cNvSpPr>
            <a:spLocks noGrp="1"/>
          </p:cNvSpPr>
          <p:nvPr>
            <p:ph type="sldNum" sz="quarter" idx="12"/>
          </p:nvPr>
        </p:nvSpPr>
        <p:spPr/>
        <p:txBody>
          <a:bodyPr/>
          <a:lstStyle/>
          <a:p>
            <a:fld id="{47ABD51D-F2D5-4CF9-942A-6854D59CD82B}" type="slidenum">
              <a:rPr lang="fr-FR" smtClean="0"/>
              <a:t>‹N°›</a:t>
            </a:fld>
            <a:endParaRPr lang="fr-FR"/>
          </a:p>
        </p:txBody>
      </p:sp>
    </p:spTree>
    <p:extLst>
      <p:ext uri="{BB962C8B-B14F-4D97-AF65-F5344CB8AC3E}">
        <p14:creationId xmlns:p14="http://schemas.microsoft.com/office/powerpoint/2010/main" val="325129211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736600" y="401638"/>
            <a:ext cx="3449638" cy="1401762"/>
          </a:xfrm>
        </p:spPr>
        <p:txBody>
          <a:bodyPr anchor="b"/>
          <a:lstStyle>
            <a:lvl1pPr>
              <a:defRPr sz="3200"/>
            </a:lvl1pPr>
          </a:lstStyle>
          <a:p>
            <a:r>
              <a:rPr lang="fr-FR"/>
              <a:t>Modifiez le style du titre</a:t>
            </a:r>
          </a:p>
        </p:txBody>
      </p:sp>
      <p:sp>
        <p:nvSpPr>
          <p:cNvPr id="3" name="Espace réservé du contenu 2"/>
          <p:cNvSpPr>
            <a:spLocks noGrp="1"/>
          </p:cNvSpPr>
          <p:nvPr>
            <p:ph idx="1"/>
          </p:nvPr>
        </p:nvSpPr>
        <p:spPr>
          <a:xfrm>
            <a:off x="4546600" y="865188"/>
            <a:ext cx="5413375" cy="42735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p:cNvSpPr>
            <a:spLocks noGrp="1"/>
          </p:cNvSpPr>
          <p:nvPr>
            <p:ph type="body" sz="half" idx="2"/>
          </p:nvPr>
        </p:nvSpPr>
        <p:spPr>
          <a:xfrm>
            <a:off x="736600" y="1803400"/>
            <a:ext cx="3449638" cy="334327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Modifier les styles du texte du masque</a:t>
            </a:r>
          </a:p>
        </p:txBody>
      </p:sp>
      <p:sp>
        <p:nvSpPr>
          <p:cNvPr id="5" name="Espace réservé de la date 4"/>
          <p:cNvSpPr>
            <a:spLocks noGrp="1"/>
          </p:cNvSpPr>
          <p:nvPr>
            <p:ph type="dt" sz="half" idx="10"/>
          </p:nvPr>
        </p:nvSpPr>
        <p:spPr/>
        <p:txBody>
          <a:bodyPr/>
          <a:lstStyle/>
          <a:p>
            <a:fld id="{0FD9A54F-142E-4C90-9804-7307E80E1F6A}" type="datetimeFigureOut">
              <a:rPr lang="fr-FR" smtClean="0"/>
              <a:t>12/10/2020</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47ABD51D-F2D5-4CF9-942A-6854D59CD82B}" type="slidenum">
              <a:rPr lang="fr-FR" smtClean="0"/>
              <a:t>‹N°›</a:t>
            </a:fld>
            <a:endParaRPr lang="fr-FR"/>
          </a:p>
        </p:txBody>
      </p:sp>
    </p:spTree>
    <p:extLst>
      <p:ext uri="{BB962C8B-B14F-4D97-AF65-F5344CB8AC3E}">
        <p14:creationId xmlns:p14="http://schemas.microsoft.com/office/powerpoint/2010/main" val="91841163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736600" y="401638"/>
            <a:ext cx="3449638" cy="1401762"/>
          </a:xfrm>
        </p:spPr>
        <p:txBody>
          <a:bodyPr anchor="b"/>
          <a:lstStyle>
            <a:lvl1pPr>
              <a:defRPr sz="3200"/>
            </a:lvl1pPr>
          </a:lstStyle>
          <a:p>
            <a:r>
              <a:rPr lang="fr-FR"/>
              <a:t>Modifiez le style du titre</a:t>
            </a:r>
          </a:p>
        </p:txBody>
      </p:sp>
      <p:sp>
        <p:nvSpPr>
          <p:cNvPr id="3" name="Espace réservé pour une image  2"/>
          <p:cNvSpPr>
            <a:spLocks noGrp="1"/>
          </p:cNvSpPr>
          <p:nvPr>
            <p:ph type="pic" idx="1"/>
          </p:nvPr>
        </p:nvSpPr>
        <p:spPr>
          <a:xfrm>
            <a:off x="4546600" y="865188"/>
            <a:ext cx="5413375" cy="42735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p:cNvSpPr>
            <a:spLocks noGrp="1"/>
          </p:cNvSpPr>
          <p:nvPr>
            <p:ph type="body" sz="half" idx="2"/>
          </p:nvPr>
        </p:nvSpPr>
        <p:spPr>
          <a:xfrm>
            <a:off x="736600" y="1803400"/>
            <a:ext cx="3449638" cy="334327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Modifier les styles du texte du masque</a:t>
            </a:r>
          </a:p>
        </p:txBody>
      </p:sp>
      <p:sp>
        <p:nvSpPr>
          <p:cNvPr id="5" name="Espace réservé de la date 4"/>
          <p:cNvSpPr>
            <a:spLocks noGrp="1"/>
          </p:cNvSpPr>
          <p:nvPr>
            <p:ph type="dt" sz="half" idx="10"/>
          </p:nvPr>
        </p:nvSpPr>
        <p:spPr/>
        <p:txBody>
          <a:bodyPr/>
          <a:lstStyle/>
          <a:p>
            <a:fld id="{0FD9A54F-142E-4C90-9804-7307E80E1F6A}" type="datetimeFigureOut">
              <a:rPr lang="fr-FR" smtClean="0"/>
              <a:t>12/10/2020</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47ABD51D-F2D5-4CF9-942A-6854D59CD82B}" type="slidenum">
              <a:rPr lang="fr-FR" smtClean="0"/>
              <a:t>‹N°›</a:t>
            </a:fld>
            <a:endParaRPr lang="fr-FR"/>
          </a:p>
        </p:txBody>
      </p:sp>
    </p:spTree>
    <p:extLst>
      <p:ext uri="{BB962C8B-B14F-4D97-AF65-F5344CB8AC3E}">
        <p14:creationId xmlns:p14="http://schemas.microsoft.com/office/powerpoint/2010/main" val="243853225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texte vertical 2"/>
          <p:cNvSpPr>
            <a:spLocks noGrp="1"/>
          </p:cNvSpPr>
          <p:nvPr>
            <p:ph type="body" orient="vert" idx="1"/>
          </p:nvPr>
        </p:nvSpPr>
        <p:spPr/>
        <p:txBody>
          <a:bodyPr vert="eaVe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10"/>
          </p:nvPr>
        </p:nvSpPr>
        <p:spPr/>
        <p:txBody>
          <a:bodyPr/>
          <a:lstStyle/>
          <a:p>
            <a:fld id="{0FD9A54F-142E-4C90-9804-7307E80E1F6A}" type="datetimeFigureOut">
              <a:rPr lang="fr-FR" smtClean="0"/>
              <a:t>12/10/2020</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47ABD51D-F2D5-4CF9-942A-6854D59CD82B}" type="slidenum">
              <a:rPr lang="fr-FR" smtClean="0"/>
              <a:t>‹N°›</a:t>
            </a:fld>
            <a:endParaRPr lang="fr-FR"/>
          </a:p>
        </p:txBody>
      </p:sp>
    </p:spTree>
    <p:extLst>
      <p:ext uri="{BB962C8B-B14F-4D97-AF65-F5344CB8AC3E}">
        <p14:creationId xmlns:p14="http://schemas.microsoft.com/office/powerpoint/2010/main" val="2063691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6_Disposition personnalisée">
    <p:spTree>
      <p:nvGrpSpPr>
        <p:cNvPr id="1" name=""/>
        <p:cNvGrpSpPr/>
        <p:nvPr/>
      </p:nvGrpSpPr>
      <p:grpSpPr>
        <a:xfrm>
          <a:off x="0" y="0"/>
          <a:ext cx="0" cy="0"/>
          <a:chOff x="0" y="0"/>
          <a:chExt cx="0" cy="0"/>
        </a:xfrm>
      </p:grpSpPr>
      <p:sp>
        <p:nvSpPr>
          <p:cNvPr id="2" name="Titre 1"/>
          <p:cNvSpPr>
            <a:spLocks noGrp="1"/>
          </p:cNvSpPr>
          <p:nvPr>
            <p:ph type="title"/>
          </p:nvPr>
        </p:nvSpPr>
        <p:spPr>
          <a:xfrm>
            <a:off x="735013" y="320675"/>
            <a:ext cx="9223375" cy="1162050"/>
          </a:xfrm>
          <a:prstGeom prst="rect">
            <a:avLst/>
          </a:prstGeom>
        </p:spPr>
        <p:txBody>
          <a:bodyPr/>
          <a:lstStyle/>
          <a:p>
            <a:r>
              <a:rPr lang="fr-FR"/>
              <a:t>Modifiez le style du titre</a:t>
            </a:r>
          </a:p>
        </p:txBody>
      </p:sp>
    </p:spTree>
    <p:extLst>
      <p:ext uri="{BB962C8B-B14F-4D97-AF65-F5344CB8AC3E}">
        <p14:creationId xmlns:p14="http://schemas.microsoft.com/office/powerpoint/2010/main" val="16565958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7653338" y="320675"/>
            <a:ext cx="2305050" cy="5095875"/>
          </a:xfrm>
        </p:spPr>
        <p:txBody>
          <a:bodyPr vert="eaVert"/>
          <a:lstStyle/>
          <a:p>
            <a:r>
              <a:rPr lang="fr-FR"/>
              <a:t>Modifiez le style du titre</a:t>
            </a:r>
          </a:p>
        </p:txBody>
      </p:sp>
      <p:sp>
        <p:nvSpPr>
          <p:cNvPr id="3" name="Espace réservé du texte vertical 2"/>
          <p:cNvSpPr>
            <a:spLocks noGrp="1"/>
          </p:cNvSpPr>
          <p:nvPr>
            <p:ph type="body" orient="vert" idx="1"/>
          </p:nvPr>
        </p:nvSpPr>
        <p:spPr>
          <a:xfrm>
            <a:off x="735013" y="320675"/>
            <a:ext cx="6765925" cy="5095875"/>
          </a:xfrm>
        </p:spPr>
        <p:txBody>
          <a:bodyPr vert="eaVe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10"/>
          </p:nvPr>
        </p:nvSpPr>
        <p:spPr/>
        <p:txBody>
          <a:bodyPr/>
          <a:lstStyle/>
          <a:p>
            <a:fld id="{0FD9A54F-142E-4C90-9804-7307E80E1F6A}" type="datetimeFigureOut">
              <a:rPr lang="fr-FR" smtClean="0"/>
              <a:t>12/10/2020</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47ABD51D-F2D5-4CF9-942A-6854D59CD82B}" type="slidenum">
              <a:rPr lang="fr-FR" smtClean="0"/>
              <a:t>‹N°›</a:t>
            </a:fld>
            <a:endParaRPr lang="fr-FR"/>
          </a:p>
        </p:txBody>
      </p:sp>
    </p:spTree>
    <p:extLst>
      <p:ext uri="{BB962C8B-B14F-4D97-AF65-F5344CB8AC3E}">
        <p14:creationId xmlns:p14="http://schemas.microsoft.com/office/powerpoint/2010/main" val="88808071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1336675" y="984250"/>
            <a:ext cx="8020050" cy="2093913"/>
          </a:xfrm>
        </p:spPr>
        <p:txBody>
          <a:bodyPr anchor="b"/>
          <a:lstStyle>
            <a:lvl1pPr algn="ctr">
              <a:defRPr sz="6000"/>
            </a:lvl1pPr>
          </a:lstStyle>
          <a:p>
            <a:r>
              <a:rPr lang="fr-FR"/>
              <a:t>Modifiez le style du titre</a:t>
            </a:r>
          </a:p>
        </p:txBody>
      </p:sp>
      <p:sp>
        <p:nvSpPr>
          <p:cNvPr id="3" name="Sous-titre 2"/>
          <p:cNvSpPr>
            <a:spLocks noGrp="1"/>
          </p:cNvSpPr>
          <p:nvPr>
            <p:ph type="subTitle" idx="1"/>
          </p:nvPr>
        </p:nvSpPr>
        <p:spPr>
          <a:xfrm>
            <a:off x="1336675" y="3159125"/>
            <a:ext cx="8020050" cy="1450975"/>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Modifier le style des sous-titres du masque</a:t>
            </a:r>
          </a:p>
        </p:txBody>
      </p:sp>
      <p:sp>
        <p:nvSpPr>
          <p:cNvPr id="4" name="Espace réservé de la date 3"/>
          <p:cNvSpPr>
            <a:spLocks noGrp="1"/>
          </p:cNvSpPr>
          <p:nvPr>
            <p:ph type="dt" sz="half" idx="10"/>
          </p:nvPr>
        </p:nvSpPr>
        <p:spPr/>
        <p:txBody>
          <a:bodyPr/>
          <a:lstStyle/>
          <a:p>
            <a:fld id="{3CE8D59A-7FD1-42AA-BD2E-3F801B8FA56A}" type="datetimeFigureOut">
              <a:rPr lang="fr-FR" smtClean="0"/>
              <a:t>12/10/2020</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9011BEEF-EC80-4C2D-BB8E-C838D480D0A5}" type="slidenum">
              <a:rPr lang="fr-FR" smtClean="0"/>
              <a:t>‹N°›</a:t>
            </a:fld>
            <a:endParaRPr lang="fr-FR"/>
          </a:p>
        </p:txBody>
      </p:sp>
    </p:spTree>
    <p:extLst>
      <p:ext uri="{BB962C8B-B14F-4D97-AF65-F5344CB8AC3E}">
        <p14:creationId xmlns:p14="http://schemas.microsoft.com/office/powerpoint/2010/main" val="297288747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10"/>
          </p:nvPr>
        </p:nvSpPr>
        <p:spPr/>
        <p:txBody>
          <a:bodyPr/>
          <a:lstStyle/>
          <a:p>
            <a:fld id="{3CE8D59A-7FD1-42AA-BD2E-3F801B8FA56A}" type="datetimeFigureOut">
              <a:rPr lang="fr-FR" smtClean="0"/>
              <a:t>12/10/2020</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9011BEEF-EC80-4C2D-BB8E-C838D480D0A5}" type="slidenum">
              <a:rPr lang="fr-FR" smtClean="0"/>
              <a:t>‹N°›</a:t>
            </a:fld>
            <a:endParaRPr lang="fr-FR"/>
          </a:p>
        </p:txBody>
      </p:sp>
    </p:spTree>
    <p:extLst>
      <p:ext uri="{BB962C8B-B14F-4D97-AF65-F5344CB8AC3E}">
        <p14:creationId xmlns:p14="http://schemas.microsoft.com/office/powerpoint/2010/main" val="225811115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30250" y="1498600"/>
            <a:ext cx="9221788" cy="2501900"/>
          </a:xfrm>
        </p:spPr>
        <p:txBody>
          <a:bodyPr anchor="b"/>
          <a:lstStyle>
            <a:lvl1pPr>
              <a:defRPr sz="6000"/>
            </a:lvl1pPr>
          </a:lstStyle>
          <a:p>
            <a:r>
              <a:rPr lang="fr-FR"/>
              <a:t>Modifiez le style du titre</a:t>
            </a:r>
          </a:p>
        </p:txBody>
      </p:sp>
      <p:sp>
        <p:nvSpPr>
          <p:cNvPr id="3" name="Espace réservé du texte 2"/>
          <p:cNvSpPr>
            <a:spLocks noGrp="1"/>
          </p:cNvSpPr>
          <p:nvPr>
            <p:ph type="body" idx="1"/>
          </p:nvPr>
        </p:nvSpPr>
        <p:spPr>
          <a:xfrm>
            <a:off x="730250" y="4024313"/>
            <a:ext cx="9221788" cy="131603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Modifier les styles du texte du masque</a:t>
            </a:r>
          </a:p>
        </p:txBody>
      </p:sp>
      <p:sp>
        <p:nvSpPr>
          <p:cNvPr id="4" name="Espace réservé de la date 3"/>
          <p:cNvSpPr>
            <a:spLocks noGrp="1"/>
          </p:cNvSpPr>
          <p:nvPr>
            <p:ph type="dt" sz="half" idx="10"/>
          </p:nvPr>
        </p:nvSpPr>
        <p:spPr/>
        <p:txBody>
          <a:bodyPr/>
          <a:lstStyle/>
          <a:p>
            <a:fld id="{3CE8D59A-7FD1-42AA-BD2E-3F801B8FA56A}" type="datetimeFigureOut">
              <a:rPr lang="fr-FR" smtClean="0"/>
              <a:t>12/10/2020</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9011BEEF-EC80-4C2D-BB8E-C838D480D0A5}" type="slidenum">
              <a:rPr lang="fr-FR" smtClean="0"/>
              <a:t>‹N°›</a:t>
            </a:fld>
            <a:endParaRPr lang="fr-FR"/>
          </a:p>
        </p:txBody>
      </p:sp>
    </p:spTree>
    <p:extLst>
      <p:ext uri="{BB962C8B-B14F-4D97-AF65-F5344CB8AC3E}">
        <p14:creationId xmlns:p14="http://schemas.microsoft.com/office/powerpoint/2010/main" val="348853763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sz="half" idx="1"/>
          </p:nvPr>
        </p:nvSpPr>
        <p:spPr>
          <a:xfrm>
            <a:off x="735013" y="1600200"/>
            <a:ext cx="4535487" cy="3816350"/>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p:cNvSpPr>
            <a:spLocks noGrp="1"/>
          </p:cNvSpPr>
          <p:nvPr>
            <p:ph sz="half" idx="2"/>
          </p:nvPr>
        </p:nvSpPr>
        <p:spPr>
          <a:xfrm>
            <a:off x="5422900" y="1600200"/>
            <a:ext cx="4535488" cy="3816350"/>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p:cNvSpPr>
            <a:spLocks noGrp="1"/>
          </p:cNvSpPr>
          <p:nvPr>
            <p:ph type="dt" sz="half" idx="10"/>
          </p:nvPr>
        </p:nvSpPr>
        <p:spPr/>
        <p:txBody>
          <a:bodyPr/>
          <a:lstStyle/>
          <a:p>
            <a:fld id="{3CE8D59A-7FD1-42AA-BD2E-3F801B8FA56A}" type="datetimeFigureOut">
              <a:rPr lang="fr-FR" smtClean="0"/>
              <a:t>12/10/2020</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9011BEEF-EC80-4C2D-BB8E-C838D480D0A5}" type="slidenum">
              <a:rPr lang="fr-FR" smtClean="0"/>
              <a:t>‹N°›</a:t>
            </a:fld>
            <a:endParaRPr lang="fr-FR"/>
          </a:p>
        </p:txBody>
      </p:sp>
    </p:spTree>
    <p:extLst>
      <p:ext uri="{BB962C8B-B14F-4D97-AF65-F5344CB8AC3E}">
        <p14:creationId xmlns:p14="http://schemas.microsoft.com/office/powerpoint/2010/main" val="59724154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736600" y="320675"/>
            <a:ext cx="9223375" cy="1162050"/>
          </a:xfrm>
        </p:spPr>
        <p:txBody>
          <a:bodyPr/>
          <a:lstStyle/>
          <a:p>
            <a:r>
              <a:rPr lang="fr-FR"/>
              <a:t>Modifiez le style du titre</a:t>
            </a:r>
          </a:p>
        </p:txBody>
      </p:sp>
      <p:sp>
        <p:nvSpPr>
          <p:cNvPr id="3" name="Espace réservé du texte 2"/>
          <p:cNvSpPr>
            <a:spLocks noGrp="1"/>
          </p:cNvSpPr>
          <p:nvPr>
            <p:ph type="body" idx="1"/>
          </p:nvPr>
        </p:nvSpPr>
        <p:spPr>
          <a:xfrm>
            <a:off x="736600" y="1474788"/>
            <a:ext cx="4524375" cy="7223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4" name="Espace réservé du contenu 3"/>
          <p:cNvSpPr>
            <a:spLocks noGrp="1"/>
          </p:cNvSpPr>
          <p:nvPr>
            <p:ph sz="half" idx="2"/>
          </p:nvPr>
        </p:nvSpPr>
        <p:spPr>
          <a:xfrm>
            <a:off x="736600" y="2197100"/>
            <a:ext cx="4524375" cy="3230563"/>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p:cNvSpPr>
            <a:spLocks noGrp="1"/>
          </p:cNvSpPr>
          <p:nvPr>
            <p:ph type="body" sz="quarter" idx="3"/>
          </p:nvPr>
        </p:nvSpPr>
        <p:spPr>
          <a:xfrm>
            <a:off x="5413375" y="1474788"/>
            <a:ext cx="4546600" cy="7223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6" name="Espace réservé du contenu 5"/>
          <p:cNvSpPr>
            <a:spLocks noGrp="1"/>
          </p:cNvSpPr>
          <p:nvPr>
            <p:ph sz="quarter" idx="4"/>
          </p:nvPr>
        </p:nvSpPr>
        <p:spPr>
          <a:xfrm>
            <a:off x="5413375" y="2197100"/>
            <a:ext cx="4546600" cy="3230563"/>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p:cNvSpPr>
            <a:spLocks noGrp="1"/>
          </p:cNvSpPr>
          <p:nvPr>
            <p:ph type="dt" sz="half" idx="10"/>
          </p:nvPr>
        </p:nvSpPr>
        <p:spPr/>
        <p:txBody>
          <a:bodyPr/>
          <a:lstStyle/>
          <a:p>
            <a:fld id="{3CE8D59A-7FD1-42AA-BD2E-3F801B8FA56A}" type="datetimeFigureOut">
              <a:rPr lang="fr-FR" smtClean="0"/>
              <a:t>12/10/2020</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p:txBody>
          <a:bodyPr/>
          <a:lstStyle/>
          <a:p>
            <a:fld id="{9011BEEF-EC80-4C2D-BB8E-C838D480D0A5}" type="slidenum">
              <a:rPr lang="fr-FR" smtClean="0"/>
              <a:t>‹N°›</a:t>
            </a:fld>
            <a:endParaRPr lang="fr-FR"/>
          </a:p>
        </p:txBody>
      </p:sp>
    </p:spTree>
    <p:extLst>
      <p:ext uri="{BB962C8B-B14F-4D97-AF65-F5344CB8AC3E}">
        <p14:creationId xmlns:p14="http://schemas.microsoft.com/office/powerpoint/2010/main" val="195407546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e la date 2"/>
          <p:cNvSpPr>
            <a:spLocks noGrp="1"/>
          </p:cNvSpPr>
          <p:nvPr>
            <p:ph type="dt" sz="half" idx="10"/>
          </p:nvPr>
        </p:nvSpPr>
        <p:spPr/>
        <p:txBody>
          <a:bodyPr/>
          <a:lstStyle/>
          <a:p>
            <a:fld id="{3CE8D59A-7FD1-42AA-BD2E-3F801B8FA56A}" type="datetimeFigureOut">
              <a:rPr lang="fr-FR" smtClean="0"/>
              <a:t>12/10/2020</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9011BEEF-EC80-4C2D-BB8E-C838D480D0A5}" type="slidenum">
              <a:rPr lang="fr-FR" smtClean="0"/>
              <a:t>‹N°›</a:t>
            </a:fld>
            <a:endParaRPr lang="fr-FR"/>
          </a:p>
        </p:txBody>
      </p:sp>
    </p:spTree>
    <p:extLst>
      <p:ext uri="{BB962C8B-B14F-4D97-AF65-F5344CB8AC3E}">
        <p14:creationId xmlns:p14="http://schemas.microsoft.com/office/powerpoint/2010/main" val="331334008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3CE8D59A-7FD1-42AA-BD2E-3F801B8FA56A}" type="datetimeFigureOut">
              <a:rPr lang="fr-FR" smtClean="0"/>
              <a:t>12/10/2020</a:t>
            </a:fld>
            <a:endParaRPr lang="fr-FR"/>
          </a:p>
        </p:txBody>
      </p:sp>
      <p:sp>
        <p:nvSpPr>
          <p:cNvPr id="3" name="Espace réservé du pied de page 2"/>
          <p:cNvSpPr>
            <a:spLocks noGrp="1"/>
          </p:cNvSpPr>
          <p:nvPr>
            <p:ph type="ftr" sz="quarter" idx="11"/>
          </p:nvPr>
        </p:nvSpPr>
        <p:spPr/>
        <p:txBody>
          <a:bodyPr/>
          <a:lstStyle/>
          <a:p>
            <a:endParaRPr lang="fr-FR"/>
          </a:p>
        </p:txBody>
      </p:sp>
      <p:sp>
        <p:nvSpPr>
          <p:cNvPr id="4" name="Espace réservé du numéro de diapositive 3"/>
          <p:cNvSpPr>
            <a:spLocks noGrp="1"/>
          </p:cNvSpPr>
          <p:nvPr>
            <p:ph type="sldNum" sz="quarter" idx="12"/>
          </p:nvPr>
        </p:nvSpPr>
        <p:spPr/>
        <p:txBody>
          <a:bodyPr/>
          <a:lstStyle/>
          <a:p>
            <a:fld id="{9011BEEF-EC80-4C2D-BB8E-C838D480D0A5}" type="slidenum">
              <a:rPr lang="fr-FR" smtClean="0"/>
              <a:t>‹N°›</a:t>
            </a:fld>
            <a:endParaRPr lang="fr-FR"/>
          </a:p>
        </p:txBody>
      </p:sp>
    </p:spTree>
    <p:extLst>
      <p:ext uri="{BB962C8B-B14F-4D97-AF65-F5344CB8AC3E}">
        <p14:creationId xmlns:p14="http://schemas.microsoft.com/office/powerpoint/2010/main" val="159714744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736600" y="401638"/>
            <a:ext cx="3449638" cy="1401762"/>
          </a:xfrm>
        </p:spPr>
        <p:txBody>
          <a:bodyPr anchor="b"/>
          <a:lstStyle>
            <a:lvl1pPr>
              <a:defRPr sz="3200"/>
            </a:lvl1pPr>
          </a:lstStyle>
          <a:p>
            <a:r>
              <a:rPr lang="fr-FR"/>
              <a:t>Modifiez le style du titre</a:t>
            </a:r>
          </a:p>
        </p:txBody>
      </p:sp>
      <p:sp>
        <p:nvSpPr>
          <p:cNvPr id="3" name="Espace réservé du contenu 2"/>
          <p:cNvSpPr>
            <a:spLocks noGrp="1"/>
          </p:cNvSpPr>
          <p:nvPr>
            <p:ph idx="1"/>
          </p:nvPr>
        </p:nvSpPr>
        <p:spPr>
          <a:xfrm>
            <a:off x="4546600" y="865188"/>
            <a:ext cx="5413375" cy="42735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p:cNvSpPr>
            <a:spLocks noGrp="1"/>
          </p:cNvSpPr>
          <p:nvPr>
            <p:ph type="body" sz="half" idx="2"/>
          </p:nvPr>
        </p:nvSpPr>
        <p:spPr>
          <a:xfrm>
            <a:off x="736600" y="1803400"/>
            <a:ext cx="3449638" cy="334327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Modifier les styles du texte du masque</a:t>
            </a:r>
          </a:p>
        </p:txBody>
      </p:sp>
      <p:sp>
        <p:nvSpPr>
          <p:cNvPr id="5" name="Espace réservé de la date 4"/>
          <p:cNvSpPr>
            <a:spLocks noGrp="1"/>
          </p:cNvSpPr>
          <p:nvPr>
            <p:ph type="dt" sz="half" idx="10"/>
          </p:nvPr>
        </p:nvSpPr>
        <p:spPr/>
        <p:txBody>
          <a:bodyPr/>
          <a:lstStyle/>
          <a:p>
            <a:fld id="{3CE8D59A-7FD1-42AA-BD2E-3F801B8FA56A}" type="datetimeFigureOut">
              <a:rPr lang="fr-FR" smtClean="0"/>
              <a:t>12/10/2020</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9011BEEF-EC80-4C2D-BB8E-C838D480D0A5}" type="slidenum">
              <a:rPr lang="fr-FR" smtClean="0"/>
              <a:t>‹N°›</a:t>
            </a:fld>
            <a:endParaRPr lang="fr-FR"/>
          </a:p>
        </p:txBody>
      </p:sp>
    </p:spTree>
    <p:extLst>
      <p:ext uri="{BB962C8B-B14F-4D97-AF65-F5344CB8AC3E}">
        <p14:creationId xmlns:p14="http://schemas.microsoft.com/office/powerpoint/2010/main" val="110236946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736600" y="401638"/>
            <a:ext cx="3449638" cy="1401762"/>
          </a:xfrm>
        </p:spPr>
        <p:txBody>
          <a:bodyPr anchor="b"/>
          <a:lstStyle>
            <a:lvl1pPr>
              <a:defRPr sz="3200"/>
            </a:lvl1pPr>
          </a:lstStyle>
          <a:p>
            <a:r>
              <a:rPr lang="fr-FR"/>
              <a:t>Modifiez le style du titre</a:t>
            </a:r>
          </a:p>
        </p:txBody>
      </p:sp>
      <p:sp>
        <p:nvSpPr>
          <p:cNvPr id="3" name="Espace réservé pour une image  2"/>
          <p:cNvSpPr>
            <a:spLocks noGrp="1"/>
          </p:cNvSpPr>
          <p:nvPr>
            <p:ph type="pic" idx="1"/>
          </p:nvPr>
        </p:nvSpPr>
        <p:spPr>
          <a:xfrm>
            <a:off x="4546600" y="865188"/>
            <a:ext cx="5413375" cy="42735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p:cNvSpPr>
            <a:spLocks noGrp="1"/>
          </p:cNvSpPr>
          <p:nvPr>
            <p:ph type="body" sz="half" idx="2"/>
          </p:nvPr>
        </p:nvSpPr>
        <p:spPr>
          <a:xfrm>
            <a:off x="736600" y="1803400"/>
            <a:ext cx="3449638" cy="334327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Modifier les styles du texte du masque</a:t>
            </a:r>
          </a:p>
        </p:txBody>
      </p:sp>
      <p:sp>
        <p:nvSpPr>
          <p:cNvPr id="5" name="Espace réservé de la date 4"/>
          <p:cNvSpPr>
            <a:spLocks noGrp="1"/>
          </p:cNvSpPr>
          <p:nvPr>
            <p:ph type="dt" sz="half" idx="10"/>
          </p:nvPr>
        </p:nvSpPr>
        <p:spPr/>
        <p:txBody>
          <a:bodyPr/>
          <a:lstStyle/>
          <a:p>
            <a:fld id="{3CE8D59A-7FD1-42AA-BD2E-3F801B8FA56A}" type="datetimeFigureOut">
              <a:rPr lang="fr-FR" smtClean="0"/>
              <a:t>12/10/2020</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9011BEEF-EC80-4C2D-BB8E-C838D480D0A5}" type="slidenum">
              <a:rPr lang="fr-FR" smtClean="0"/>
              <a:t>‹N°›</a:t>
            </a:fld>
            <a:endParaRPr lang="fr-FR"/>
          </a:p>
        </p:txBody>
      </p:sp>
    </p:spTree>
    <p:extLst>
      <p:ext uri="{BB962C8B-B14F-4D97-AF65-F5344CB8AC3E}">
        <p14:creationId xmlns:p14="http://schemas.microsoft.com/office/powerpoint/2010/main" val="6360260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Disposition personnalisée">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8149DB43-A035-0E4A-A663-A24FBEFC8462}"/>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350" y="3175"/>
            <a:ext cx="10680700" cy="6007100"/>
          </a:xfrm>
          <a:prstGeom prst="rect">
            <a:avLst/>
          </a:prstGeom>
        </p:spPr>
      </p:pic>
      <p:sp>
        <p:nvSpPr>
          <p:cNvPr id="5" name="object 5">
            <a:extLst>
              <a:ext uri="{FF2B5EF4-FFF2-40B4-BE49-F238E27FC236}">
                <a16:creationId xmlns:a16="http://schemas.microsoft.com/office/drawing/2014/main" id="{1D37C1B4-E434-784B-A96A-ECEF5CC09D90}"/>
              </a:ext>
            </a:extLst>
          </p:cNvPr>
          <p:cNvSpPr txBox="1"/>
          <p:nvPr userDrawn="1"/>
        </p:nvSpPr>
        <p:spPr>
          <a:xfrm>
            <a:off x="318725" y="348424"/>
            <a:ext cx="1120140" cy="127000"/>
          </a:xfrm>
          <a:prstGeom prst="rect">
            <a:avLst/>
          </a:prstGeom>
        </p:spPr>
        <p:txBody>
          <a:bodyPr vert="horz" wrap="square" lIns="0" tIns="0" rIns="0" bIns="0" rtlCol="0">
            <a:spAutoFit/>
          </a:bodyPr>
          <a:lstStyle/>
          <a:p>
            <a:pPr marL="12700">
              <a:lnSpc>
                <a:spcPts val="1170"/>
              </a:lnSpc>
            </a:pPr>
            <a:r>
              <a:rPr sz="1000" spc="-25" dirty="0">
                <a:solidFill>
                  <a:srgbClr val="9AC437"/>
                </a:solidFill>
                <a:latin typeface="Ubuntu"/>
                <a:cs typeface="Ubuntu"/>
              </a:rPr>
              <a:t>L</a:t>
            </a:r>
            <a:r>
              <a:rPr sz="1000" spc="-5" dirty="0">
                <a:solidFill>
                  <a:srgbClr val="9AC437"/>
                </a:solidFill>
                <a:latin typeface="Ubuntu"/>
                <a:cs typeface="Ubuntu"/>
              </a:rPr>
              <a:t>es </a:t>
            </a:r>
            <a:r>
              <a:rPr sz="1000" spc="-10" dirty="0">
                <a:solidFill>
                  <a:srgbClr val="9AC437"/>
                </a:solidFill>
                <a:latin typeface="Ubuntu"/>
                <a:cs typeface="Ubuntu"/>
              </a:rPr>
              <a:t>fondamentaux,</a:t>
            </a:r>
            <a:endParaRPr sz="1000" dirty="0">
              <a:latin typeface="Ubuntu"/>
              <a:cs typeface="Ubuntu"/>
            </a:endParaRPr>
          </a:p>
        </p:txBody>
      </p:sp>
      <p:sp>
        <p:nvSpPr>
          <p:cNvPr id="9" name="object 2">
            <a:extLst>
              <a:ext uri="{FF2B5EF4-FFF2-40B4-BE49-F238E27FC236}">
                <a16:creationId xmlns:a16="http://schemas.microsoft.com/office/drawing/2014/main" id="{2716E64A-8B6F-0545-8864-33DFFF9E7E18}"/>
              </a:ext>
            </a:extLst>
          </p:cNvPr>
          <p:cNvSpPr txBox="1"/>
          <p:nvPr userDrawn="1"/>
        </p:nvSpPr>
        <p:spPr>
          <a:xfrm>
            <a:off x="5499100" y="5644832"/>
            <a:ext cx="2527300" cy="127000"/>
          </a:xfrm>
          <a:prstGeom prst="rect">
            <a:avLst/>
          </a:prstGeom>
        </p:spPr>
        <p:txBody>
          <a:bodyPr vert="horz" wrap="square" lIns="0" tIns="0" rIns="0" bIns="0" rtlCol="0">
            <a:spAutoFit/>
          </a:bodyPr>
          <a:lstStyle/>
          <a:p>
            <a:pPr marL="12700" algn="ctr">
              <a:lnSpc>
                <a:spcPct val="100000"/>
              </a:lnSpc>
            </a:pPr>
            <a:r>
              <a:rPr lang="fr-FR" sz="800" spc="-10" dirty="0">
                <a:solidFill>
                  <a:srgbClr val="9AC437"/>
                </a:solidFill>
                <a:latin typeface="Ubuntu"/>
                <a:cs typeface="Ubuntu"/>
              </a:rPr>
              <a:t>Mars 2020</a:t>
            </a:r>
            <a:endParaRPr sz="800" dirty="0">
              <a:latin typeface="Ubuntu"/>
              <a:cs typeface="Ubuntu"/>
            </a:endParaRPr>
          </a:p>
        </p:txBody>
      </p:sp>
      <p:sp>
        <p:nvSpPr>
          <p:cNvPr id="10" name="object 4">
            <a:extLst>
              <a:ext uri="{FF2B5EF4-FFF2-40B4-BE49-F238E27FC236}">
                <a16:creationId xmlns:a16="http://schemas.microsoft.com/office/drawing/2014/main" id="{5AE12C51-530E-1848-99BD-CD4BE8CF2FF1}"/>
              </a:ext>
            </a:extLst>
          </p:cNvPr>
          <p:cNvSpPr txBox="1"/>
          <p:nvPr userDrawn="1"/>
        </p:nvSpPr>
        <p:spPr>
          <a:xfrm>
            <a:off x="347300" y="5644832"/>
            <a:ext cx="3509010" cy="127000"/>
          </a:xfrm>
          <a:prstGeom prst="rect">
            <a:avLst/>
          </a:prstGeom>
        </p:spPr>
        <p:txBody>
          <a:bodyPr vert="horz" wrap="square" lIns="0" tIns="0" rIns="0" bIns="0" rtlCol="0">
            <a:spAutoFit/>
          </a:bodyPr>
          <a:lstStyle/>
          <a:p>
            <a:pPr marL="12700">
              <a:lnSpc>
                <a:spcPct val="100000"/>
              </a:lnSpc>
            </a:pPr>
            <a:r>
              <a:rPr lang="fr-FR" sz="800" b="1" dirty="0">
                <a:solidFill>
                  <a:srgbClr val="006AB4"/>
                </a:solidFill>
                <a:latin typeface="Ubuntu"/>
                <a:cs typeface="Ubuntu"/>
              </a:rPr>
              <a:t>Boîte à outils n° 2 – TOP et Point d’arrêt</a:t>
            </a:r>
            <a:endParaRPr sz="800" dirty="0">
              <a:latin typeface="Ubuntu"/>
              <a:cs typeface="Ubuntu"/>
            </a:endParaRPr>
          </a:p>
        </p:txBody>
      </p:sp>
      <p:sp>
        <p:nvSpPr>
          <p:cNvPr id="11" name="object 2">
            <a:extLst>
              <a:ext uri="{FF2B5EF4-FFF2-40B4-BE49-F238E27FC236}">
                <a16:creationId xmlns:a16="http://schemas.microsoft.com/office/drawing/2014/main" id="{BA48765D-4079-5446-BF7E-3FC6A76947BD}"/>
              </a:ext>
            </a:extLst>
          </p:cNvPr>
          <p:cNvSpPr txBox="1"/>
          <p:nvPr userDrawn="1"/>
        </p:nvSpPr>
        <p:spPr>
          <a:xfrm>
            <a:off x="9766300" y="5644832"/>
            <a:ext cx="622300" cy="127000"/>
          </a:xfrm>
          <a:prstGeom prst="rect">
            <a:avLst/>
          </a:prstGeom>
        </p:spPr>
        <p:txBody>
          <a:bodyPr vert="horz" wrap="square" lIns="0" tIns="0" rIns="0" bIns="0" rtlCol="0">
            <a:spAutoFit/>
          </a:bodyPr>
          <a:lstStyle/>
          <a:p>
            <a:pPr marL="12700" algn="r">
              <a:lnSpc>
                <a:spcPct val="100000"/>
              </a:lnSpc>
            </a:pPr>
            <a:fld id="{3CC99DD2-690B-3846-A393-97C7EE4B3120}" type="slidenum">
              <a:rPr lang="fr-FR" sz="800" spc="-10" smtClean="0">
                <a:solidFill>
                  <a:schemeClr val="tx2"/>
                </a:solidFill>
                <a:latin typeface="Ubuntu"/>
                <a:cs typeface="Ubuntu"/>
              </a:rPr>
              <a:t>‹N°›</a:t>
            </a:fld>
            <a:endParaRPr sz="800" dirty="0">
              <a:solidFill>
                <a:schemeClr val="tx2"/>
              </a:solidFill>
              <a:latin typeface="Ubuntu"/>
              <a:cs typeface="Ubuntu"/>
            </a:endParaRPr>
          </a:p>
        </p:txBody>
      </p:sp>
      <p:sp>
        <p:nvSpPr>
          <p:cNvPr id="8" name="Rectangle 7">
            <a:extLst>
              <a:ext uri="{FF2B5EF4-FFF2-40B4-BE49-F238E27FC236}">
                <a16:creationId xmlns:a16="http://schemas.microsoft.com/office/drawing/2014/main" id="{459710FF-7AE7-2444-910E-3411CDFC2B7E}"/>
              </a:ext>
            </a:extLst>
          </p:cNvPr>
          <p:cNvSpPr/>
          <p:nvPr userDrawn="1"/>
        </p:nvSpPr>
        <p:spPr>
          <a:xfrm>
            <a:off x="241300" y="447626"/>
            <a:ext cx="3236784" cy="369332"/>
          </a:xfrm>
          <a:prstGeom prst="rect">
            <a:avLst/>
          </a:prstGeom>
        </p:spPr>
        <p:txBody>
          <a:bodyPr wrap="none">
            <a:spAutoFit/>
          </a:bodyPr>
          <a:lstStyle/>
          <a:p>
            <a:r>
              <a:rPr lang="fr-FR" sz="1800" b="1" i="0" dirty="0">
                <a:solidFill>
                  <a:schemeClr val="bg2"/>
                </a:solidFill>
                <a:latin typeface="Ubuntu" panose="020B0504030602030204" pitchFamily="34" charset="0"/>
              </a:rPr>
              <a:t>c’est notre vie, c’est ma vie</a:t>
            </a:r>
          </a:p>
        </p:txBody>
      </p:sp>
    </p:spTree>
    <p:extLst>
      <p:ext uri="{BB962C8B-B14F-4D97-AF65-F5344CB8AC3E}">
        <p14:creationId xmlns:p14="http://schemas.microsoft.com/office/powerpoint/2010/main" val="8876704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texte vertical 2"/>
          <p:cNvSpPr>
            <a:spLocks noGrp="1"/>
          </p:cNvSpPr>
          <p:nvPr>
            <p:ph type="body" orient="vert" idx="1"/>
          </p:nvPr>
        </p:nvSpPr>
        <p:spPr/>
        <p:txBody>
          <a:bodyPr vert="eaVe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10"/>
          </p:nvPr>
        </p:nvSpPr>
        <p:spPr/>
        <p:txBody>
          <a:bodyPr/>
          <a:lstStyle/>
          <a:p>
            <a:fld id="{3CE8D59A-7FD1-42AA-BD2E-3F801B8FA56A}" type="datetimeFigureOut">
              <a:rPr lang="fr-FR" smtClean="0"/>
              <a:t>12/10/2020</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9011BEEF-EC80-4C2D-BB8E-C838D480D0A5}" type="slidenum">
              <a:rPr lang="fr-FR" smtClean="0"/>
              <a:t>‹N°›</a:t>
            </a:fld>
            <a:endParaRPr lang="fr-FR"/>
          </a:p>
        </p:txBody>
      </p:sp>
    </p:spTree>
    <p:extLst>
      <p:ext uri="{BB962C8B-B14F-4D97-AF65-F5344CB8AC3E}">
        <p14:creationId xmlns:p14="http://schemas.microsoft.com/office/powerpoint/2010/main" val="44202349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7653338" y="320675"/>
            <a:ext cx="2305050" cy="5095875"/>
          </a:xfrm>
        </p:spPr>
        <p:txBody>
          <a:bodyPr vert="eaVert"/>
          <a:lstStyle/>
          <a:p>
            <a:r>
              <a:rPr lang="fr-FR"/>
              <a:t>Modifiez le style du titre</a:t>
            </a:r>
          </a:p>
        </p:txBody>
      </p:sp>
      <p:sp>
        <p:nvSpPr>
          <p:cNvPr id="3" name="Espace réservé du texte vertical 2"/>
          <p:cNvSpPr>
            <a:spLocks noGrp="1"/>
          </p:cNvSpPr>
          <p:nvPr>
            <p:ph type="body" orient="vert" idx="1"/>
          </p:nvPr>
        </p:nvSpPr>
        <p:spPr>
          <a:xfrm>
            <a:off x="735013" y="320675"/>
            <a:ext cx="6765925" cy="5095875"/>
          </a:xfrm>
        </p:spPr>
        <p:txBody>
          <a:bodyPr vert="eaVe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10"/>
          </p:nvPr>
        </p:nvSpPr>
        <p:spPr/>
        <p:txBody>
          <a:bodyPr/>
          <a:lstStyle/>
          <a:p>
            <a:fld id="{3CE8D59A-7FD1-42AA-BD2E-3F801B8FA56A}" type="datetimeFigureOut">
              <a:rPr lang="fr-FR" smtClean="0"/>
              <a:t>12/10/2020</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9011BEEF-EC80-4C2D-BB8E-C838D480D0A5}" type="slidenum">
              <a:rPr lang="fr-FR" smtClean="0"/>
              <a:t>‹N°›</a:t>
            </a:fld>
            <a:endParaRPr lang="fr-FR"/>
          </a:p>
        </p:txBody>
      </p:sp>
    </p:spTree>
    <p:extLst>
      <p:ext uri="{BB962C8B-B14F-4D97-AF65-F5344CB8AC3E}">
        <p14:creationId xmlns:p14="http://schemas.microsoft.com/office/powerpoint/2010/main" val="223762082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_Diapositive de titre">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7038797D-0604-D543-8E27-B12221088AE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350" y="3175"/>
            <a:ext cx="10680700" cy="6007100"/>
          </a:xfrm>
          <a:prstGeom prst="rect">
            <a:avLst/>
          </a:prstGeom>
        </p:spPr>
      </p:pic>
      <p:sp>
        <p:nvSpPr>
          <p:cNvPr id="18" name="object 5">
            <a:extLst>
              <a:ext uri="{FF2B5EF4-FFF2-40B4-BE49-F238E27FC236}">
                <a16:creationId xmlns:a16="http://schemas.microsoft.com/office/drawing/2014/main" id="{F7B7D5F5-D512-2D42-B63A-ECC26CB5B24A}"/>
              </a:ext>
            </a:extLst>
          </p:cNvPr>
          <p:cNvSpPr txBox="1"/>
          <p:nvPr userDrawn="1"/>
        </p:nvSpPr>
        <p:spPr>
          <a:xfrm>
            <a:off x="318725" y="348424"/>
            <a:ext cx="1120140" cy="127000"/>
          </a:xfrm>
          <a:prstGeom prst="rect">
            <a:avLst/>
          </a:prstGeom>
        </p:spPr>
        <p:txBody>
          <a:bodyPr vert="horz" wrap="square" lIns="0" tIns="0" rIns="0" bIns="0" rtlCol="0">
            <a:spAutoFit/>
          </a:bodyPr>
          <a:lstStyle/>
          <a:p>
            <a:pPr marL="12700">
              <a:lnSpc>
                <a:spcPts val="1170"/>
              </a:lnSpc>
            </a:pPr>
            <a:r>
              <a:rPr sz="1000" spc="-25" dirty="0">
                <a:solidFill>
                  <a:srgbClr val="9AC437"/>
                </a:solidFill>
                <a:latin typeface="Ubuntu"/>
                <a:cs typeface="Ubuntu"/>
              </a:rPr>
              <a:t>L</a:t>
            </a:r>
            <a:r>
              <a:rPr sz="1000" spc="-5" dirty="0">
                <a:solidFill>
                  <a:srgbClr val="9AC437"/>
                </a:solidFill>
                <a:latin typeface="Ubuntu"/>
                <a:cs typeface="Ubuntu"/>
              </a:rPr>
              <a:t>es </a:t>
            </a:r>
            <a:r>
              <a:rPr sz="1000" spc="-10" dirty="0">
                <a:solidFill>
                  <a:srgbClr val="9AC437"/>
                </a:solidFill>
                <a:latin typeface="Ubuntu"/>
                <a:cs typeface="Ubuntu"/>
              </a:rPr>
              <a:t>fondamentaux,</a:t>
            </a:r>
            <a:endParaRPr sz="1000" dirty="0">
              <a:latin typeface="Ubuntu"/>
              <a:cs typeface="Ubuntu"/>
            </a:endParaRPr>
          </a:p>
        </p:txBody>
      </p:sp>
      <p:sp>
        <p:nvSpPr>
          <p:cNvPr id="19" name="Rectangle 18">
            <a:extLst>
              <a:ext uri="{FF2B5EF4-FFF2-40B4-BE49-F238E27FC236}">
                <a16:creationId xmlns:a16="http://schemas.microsoft.com/office/drawing/2014/main" id="{459710FF-7AE7-2444-910E-3411CDFC2B7E}"/>
              </a:ext>
            </a:extLst>
          </p:cNvPr>
          <p:cNvSpPr/>
          <p:nvPr userDrawn="1"/>
        </p:nvSpPr>
        <p:spPr>
          <a:xfrm>
            <a:off x="241300" y="447626"/>
            <a:ext cx="3236784" cy="369332"/>
          </a:xfrm>
          <a:prstGeom prst="rect">
            <a:avLst/>
          </a:prstGeom>
        </p:spPr>
        <p:txBody>
          <a:bodyPr wrap="none">
            <a:spAutoFit/>
          </a:bodyPr>
          <a:lstStyle/>
          <a:p>
            <a:r>
              <a:rPr lang="fr-FR" sz="1800" b="1" i="0" dirty="0">
                <a:solidFill>
                  <a:schemeClr val="bg2"/>
                </a:solidFill>
                <a:latin typeface="Ubuntu" panose="020B0504030602030204" pitchFamily="34" charset="0"/>
              </a:rPr>
              <a:t>c’est notre vie, c’est ma vie</a:t>
            </a:r>
          </a:p>
        </p:txBody>
      </p:sp>
      <p:sp>
        <p:nvSpPr>
          <p:cNvPr id="20" name="object 2">
            <a:extLst>
              <a:ext uri="{FF2B5EF4-FFF2-40B4-BE49-F238E27FC236}">
                <a16:creationId xmlns:a16="http://schemas.microsoft.com/office/drawing/2014/main" id="{ADA56C9C-A8D1-284A-A492-C78B67F4346B}"/>
              </a:ext>
            </a:extLst>
          </p:cNvPr>
          <p:cNvSpPr txBox="1"/>
          <p:nvPr userDrawn="1"/>
        </p:nvSpPr>
        <p:spPr>
          <a:xfrm>
            <a:off x="5499100" y="5644832"/>
            <a:ext cx="2527300" cy="127000"/>
          </a:xfrm>
          <a:prstGeom prst="rect">
            <a:avLst/>
          </a:prstGeom>
        </p:spPr>
        <p:txBody>
          <a:bodyPr vert="horz" wrap="square" lIns="0" tIns="0" rIns="0" bIns="0" rtlCol="0">
            <a:spAutoFit/>
          </a:bodyPr>
          <a:lstStyle/>
          <a:p>
            <a:pPr marL="12700" algn="ctr">
              <a:lnSpc>
                <a:spcPct val="100000"/>
              </a:lnSpc>
            </a:pPr>
            <a:r>
              <a:rPr sz="800" spc="-10" dirty="0">
                <a:solidFill>
                  <a:srgbClr val="9AC437"/>
                </a:solidFill>
                <a:latin typeface="Ubuntu"/>
                <a:cs typeface="Ubuntu"/>
              </a:rPr>
              <a:t>D</a:t>
            </a:r>
            <a:r>
              <a:rPr sz="800" spc="-45" dirty="0">
                <a:solidFill>
                  <a:srgbClr val="9AC437"/>
                </a:solidFill>
                <a:latin typeface="Ubuntu"/>
                <a:cs typeface="Ubuntu"/>
              </a:rPr>
              <a:t>A</a:t>
            </a:r>
            <a:r>
              <a:rPr sz="800" spc="5" dirty="0">
                <a:solidFill>
                  <a:srgbClr val="9AC437"/>
                </a:solidFill>
                <a:latin typeface="Ubuntu"/>
                <a:cs typeface="Ubuntu"/>
              </a:rPr>
              <a:t>T</a:t>
            </a:r>
            <a:r>
              <a:rPr sz="800" dirty="0">
                <a:solidFill>
                  <a:srgbClr val="9AC437"/>
                </a:solidFill>
                <a:latin typeface="Ubuntu"/>
                <a:cs typeface="Ubuntu"/>
              </a:rPr>
              <a:t>E</a:t>
            </a:r>
            <a:r>
              <a:rPr sz="800" spc="15" dirty="0">
                <a:solidFill>
                  <a:srgbClr val="9AC437"/>
                </a:solidFill>
                <a:latin typeface="Ubuntu"/>
                <a:cs typeface="Ubuntu"/>
              </a:rPr>
              <a:t> </a:t>
            </a:r>
            <a:r>
              <a:rPr sz="800" spc="5" dirty="0">
                <a:solidFill>
                  <a:srgbClr val="9AC437"/>
                </a:solidFill>
                <a:latin typeface="Ubuntu"/>
                <a:cs typeface="Ubuntu"/>
              </a:rPr>
              <a:t>E</a:t>
            </a:r>
            <a:r>
              <a:rPr sz="800" dirty="0">
                <a:solidFill>
                  <a:srgbClr val="9AC437"/>
                </a:solidFill>
                <a:latin typeface="Ubuntu"/>
                <a:cs typeface="Ubuntu"/>
              </a:rPr>
              <a:t>T</a:t>
            </a:r>
            <a:r>
              <a:rPr sz="800" spc="15" dirty="0">
                <a:solidFill>
                  <a:srgbClr val="9AC437"/>
                </a:solidFill>
                <a:latin typeface="Ubuntu"/>
                <a:cs typeface="Ubuntu"/>
              </a:rPr>
              <a:t> </a:t>
            </a:r>
            <a:r>
              <a:rPr sz="800" spc="5" dirty="0">
                <a:solidFill>
                  <a:srgbClr val="9AC437"/>
                </a:solidFill>
                <a:latin typeface="Ubuntu"/>
                <a:cs typeface="Ubuntu"/>
              </a:rPr>
              <a:t>RÉFÉRENCE</a:t>
            </a:r>
            <a:endParaRPr sz="800" dirty="0">
              <a:latin typeface="Ubuntu"/>
              <a:cs typeface="Ubuntu"/>
            </a:endParaRPr>
          </a:p>
        </p:txBody>
      </p:sp>
      <p:sp>
        <p:nvSpPr>
          <p:cNvPr id="21" name="object 4">
            <a:extLst>
              <a:ext uri="{FF2B5EF4-FFF2-40B4-BE49-F238E27FC236}">
                <a16:creationId xmlns:a16="http://schemas.microsoft.com/office/drawing/2014/main" id="{36E5FEDF-FC2C-3746-BBBB-0242389BC698}"/>
              </a:ext>
            </a:extLst>
          </p:cNvPr>
          <p:cNvSpPr txBox="1"/>
          <p:nvPr userDrawn="1"/>
        </p:nvSpPr>
        <p:spPr>
          <a:xfrm>
            <a:off x="347300" y="5644832"/>
            <a:ext cx="3509010" cy="127000"/>
          </a:xfrm>
          <a:prstGeom prst="rect">
            <a:avLst/>
          </a:prstGeom>
        </p:spPr>
        <p:txBody>
          <a:bodyPr vert="horz" wrap="square" lIns="0" tIns="0" rIns="0" bIns="0" rtlCol="0">
            <a:spAutoFit/>
          </a:bodyPr>
          <a:lstStyle/>
          <a:p>
            <a:pPr marL="12700">
              <a:lnSpc>
                <a:spcPct val="100000"/>
              </a:lnSpc>
            </a:pPr>
            <a:r>
              <a:rPr sz="800" b="1" dirty="0">
                <a:solidFill>
                  <a:srgbClr val="006AB4"/>
                </a:solidFill>
                <a:latin typeface="Ubuntu"/>
                <a:cs typeface="Ubuntu"/>
              </a:rPr>
              <a:t>TITRE DE </a:t>
            </a:r>
            <a:r>
              <a:rPr sz="800" b="1" spc="20" dirty="0">
                <a:solidFill>
                  <a:srgbClr val="006AB4"/>
                </a:solidFill>
                <a:latin typeface="Ubuntu"/>
                <a:cs typeface="Ubuntu"/>
              </a:rPr>
              <a:t>L</a:t>
            </a:r>
            <a:r>
              <a:rPr sz="800" b="1" dirty="0">
                <a:solidFill>
                  <a:srgbClr val="006AB4"/>
                </a:solidFill>
                <a:latin typeface="Ubuntu"/>
                <a:cs typeface="Ubuntu"/>
              </a:rPr>
              <a:t>A PRÉSEN</a:t>
            </a:r>
            <a:r>
              <a:rPr sz="800" b="1" spc="-70" dirty="0">
                <a:solidFill>
                  <a:srgbClr val="006AB4"/>
                </a:solidFill>
                <a:latin typeface="Ubuntu"/>
                <a:cs typeface="Ubuntu"/>
              </a:rPr>
              <a:t>TA</a:t>
            </a:r>
            <a:r>
              <a:rPr sz="800" b="1" dirty="0">
                <a:solidFill>
                  <a:srgbClr val="006AB4"/>
                </a:solidFill>
                <a:latin typeface="Ubuntu"/>
                <a:cs typeface="Ubuntu"/>
              </a:rPr>
              <a:t>TION </a:t>
            </a:r>
            <a:r>
              <a:rPr sz="800" b="1" spc="-55" dirty="0">
                <a:solidFill>
                  <a:srgbClr val="006AB4"/>
                </a:solidFill>
                <a:latin typeface="Ubuntu"/>
                <a:cs typeface="Ubuntu"/>
              </a:rPr>
              <a:t>A</a:t>
            </a:r>
            <a:r>
              <a:rPr sz="800" b="1" dirty="0">
                <a:solidFill>
                  <a:srgbClr val="006AB4"/>
                </a:solidFill>
                <a:latin typeface="Ubuntu"/>
                <a:cs typeface="Ubuntu"/>
              </a:rPr>
              <a:t>VEC MISE EN </a:t>
            </a:r>
            <a:r>
              <a:rPr sz="800" b="1" spc="-55" dirty="0">
                <a:solidFill>
                  <a:srgbClr val="006AB4"/>
                </a:solidFill>
                <a:latin typeface="Ubuntu"/>
                <a:cs typeface="Ubuntu"/>
              </a:rPr>
              <a:t>V</a:t>
            </a:r>
            <a:r>
              <a:rPr sz="800" b="1" dirty="0">
                <a:solidFill>
                  <a:srgbClr val="006AB4"/>
                </a:solidFill>
                <a:latin typeface="Ubuntu"/>
                <a:cs typeface="Ubuntu"/>
              </a:rPr>
              <a:t>ALEUR </a:t>
            </a:r>
            <a:r>
              <a:rPr sz="800" b="1" spc="-20" dirty="0">
                <a:solidFill>
                  <a:srgbClr val="006AB4"/>
                </a:solidFill>
                <a:latin typeface="Ubuntu"/>
                <a:cs typeface="Ubuntu"/>
              </a:rPr>
              <a:t>(</a:t>
            </a:r>
            <a:r>
              <a:rPr sz="800" b="1" dirty="0">
                <a:solidFill>
                  <a:srgbClr val="006AB4"/>
                </a:solidFill>
                <a:latin typeface="Ubuntu"/>
                <a:cs typeface="Ubuntu"/>
              </a:rPr>
              <a:t>G</a:t>
            </a:r>
            <a:r>
              <a:rPr sz="800" b="1" spc="20" dirty="0">
                <a:solidFill>
                  <a:srgbClr val="006AB4"/>
                </a:solidFill>
                <a:latin typeface="Ubuntu"/>
                <a:cs typeface="Ubuntu"/>
              </a:rPr>
              <a:t>R</a:t>
            </a:r>
            <a:r>
              <a:rPr sz="800" b="1" spc="15" dirty="0">
                <a:solidFill>
                  <a:srgbClr val="006AB4"/>
                </a:solidFill>
                <a:latin typeface="Ubuntu"/>
                <a:cs typeface="Ubuntu"/>
              </a:rPr>
              <a:t>A</a:t>
            </a:r>
            <a:r>
              <a:rPr sz="800" b="1" spc="-10" dirty="0">
                <a:solidFill>
                  <a:srgbClr val="006AB4"/>
                </a:solidFill>
                <a:latin typeface="Ubuntu"/>
                <a:cs typeface="Ubuntu"/>
              </a:rPr>
              <a:t>S</a:t>
            </a:r>
            <a:r>
              <a:rPr sz="800" b="1" dirty="0">
                <a:solidFill>
                  <a:srgbClr val="006AB4"/>
                </a:solidFill>
                <a:latin typeface="Ubuntu"/>
                <a:cs typeface="Ubuntu"/>
              </a:rPr>
              <a:t>) MANUELLE</a:t>
            </a:r>
            <a:endParaRPr sz="800" dirty="0">
              <a:latin typeface="Ubuntu"/>
              <a:cs typeface="Ubuntu"/>
            </a:endParaRPr>
          </a:p>
        </p:txBody>
      </p:sp>
      <p:sp>
        <p:nvSpPr>
          <p:cNvPr id="22" name="object 2">
            <a:extLst>
              <a:ext uri="{FF2B5EF4-FFF2-40B4-BE49-F238E27FC236}">
                <a16:creationId xmlns:a16="http://schemas.microsoft.com/office/drawing/2014/main" id="{38926D25-DF85-A24F-9A1B-2636DB8A430B}"/>
              </a:ext>
            </a:extLst>
          </p:cNvPr>
          <p:cNvSpPr txBox="1"/>
          <p:nvPr userDrawn="1"/>
        </p:nvSpPr>
        <p:spPr>
          <a:xfrm>
            <a:off x="9766300" y="5644832"/>
            <a:ext cx="622300" cy="127000"/>
          </a:xfrm>
          <a:prstGeom prst="rect">
            <a:avLst/>
          </a:prstGeom>
        </p:spPr>
        <p:txBody>
          <a:bodyPr vert="horz" wrap="square" lIns="0" tIns="0" rIns="0" bIns="0" rtlCol="0">
            <a:spAutoFit/>
          </a:bodyPr>
          <a:lstStyle/>
          <a:p>
            <a:pPr marL="12700" algn="r">
              <a:lnSpc>
                <a:spcPct val="100000"/>
              </a:lnSpc>
            </a:pPr>
            <a:fld id="{3CC99DD2-690B-3846-A393-97C7EE4B3120}" type="slidenum">
              <a:rPr lang="fr-FR" sz="800" spc="-10" smtClean="0">
                <a:solidFill>
                  <a:schemeClr val="tx2"/>
                </a:solidFill>
                <a:latin typeface="Ubuntu"/>
                <a:cs typeface="Ubuntu"/>
              </a:rPr>
              <a:t>‹N°›</a:t>
            </a:fld>
            <a:endParaRPr sz="800" dirty="0">
              <a:solidFill>
                <a:schemeClr val="tx2"/>
              </a:solidFill>
              <a:latin typeface="Ubuntu"/>
              <a:cs typeface="Ubuntu"/>
            </a:endParaRPr>
          </a:p>
        </p:txBody>
      </p:sp>
    </p:spTree>
    <p:extLst>
      <p:ext uri="{BB962C8B-B14F-4D97-AF65-F5344CB8AC3E}">
        <p14:creationId xmlns:p14="http://schemas.microsoft.com/office/powerpoint/2010/main" val="2118679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Disposition personnalisée">
    <p:spTree>
      <p:nvGrpSpPr>
        <p:cNvPr id="1" name=""/>
        <p:cNvGrpSpPr/>
        <p:nvPr/>
      </p:nvGrpSpPr>
      <p:grpSpPr>
        <a:xfrm>
          <a:off x="0" y="0"/>
          <a:ext cx="0" cy="0"/>
          <a:chOff x="0" y="0"/>
          <a:chExt cx="0" cy="0"/>
        </a:xfrm>
      </p:grpSpPr>
      <p:sp>
        <p:nvSpPr>
          <p:cNvPr id="8" name="object 2">
            <a:extLst>
              <a:ext uri="{FF2B5EF4-FFF2-40B4-BE49-F238E27FC236}">
                <a16:creationId xmlns:a16="http://schemas.microsoft.com/office/drawing/2014/main" id="{26043A59-1B51-414F-B988-90F366E75071}"/>
              </a:ext>
            </a:extLst>
          </p:cNvPr>
          <p:cNvSpPr txBox="1"/>
          <p:nvPr userDrawn="1"/>
        </p:nvSpPr>
        <p:spPr>
          <a:xfrm>
            <a:off x="5499100" y="5644832"/>
            <a:ext cx="2527300" cy="127000"/>
          </a:xfrm>
          <a:prstGeom prst="rect">
            <a:avLst/>
          </a:prstGeom>
        </p:spPr>
        <p:txBody>
          <a:bodyPr vert="horz" wrap="square" lIns="0" tIns="0" rIns="0" bIns="0" rtlCol="0">
            <a:spAutoFit/>
          </a:bodyPr>
          <a:lstStyle/>
          <a:p>
            <a:pPr marL="12700" algn="ctr">
              <a:lnSpc>
                <a:spcPct val="100000"/>
              </a:lnSpc>
            </a:pPr>
            <a:r>
              <a:rPr lang="fr-FR" sz="800" spc="-10" baseline="0" dirty="0">
                <a:solidFill>
                  <a:srgbClr val="9AC437"/>
                </a:solidFill>
                <a:latin typeface="Ubuntu"/>
                <a:cs typeface="Ubuntu"/>
              </a:rPr>
              <a:t>Juin 2020 – DP2S</a:t>
            </a:r>
            <a:endParaRPr sz="800" dirty="0">
              <a:latin typeface="Ubuntu"/>
              <a:cs typeface="Ubuntu"/>
            </a:endParaRPr>
          </a:p>
        </p:txBody>
      </p:sp>
      <p:sp>
        <p:nvSpPr>
          <p:cNvPr id="9" name="object 4">
            <a:extLst>
              <a:ext uri="{FF2B5EF4-FFF2-40B4-BE49-F238E27FC236}">
                <a16:creationId xmlns:a16="http://schemas.microsoft.com/office/drawing/2014/main" id="{C75FB9EA-C567-7D4F-AFDE-3F0E1B414305}"/>
              </a:ext>
            </a:extLst>
          </p:cNvPr>
          <p:cNvSpPr txBox="1"/>
          <p:nvPr userDrawn="1"/>
        </p:nvSpPr>
        <p:spPr>
          <a:xfrm>
            <a:off x="347300" y="5644832"/>
            <a:ext cx="3509010" cy="127000"/>
          </a:xfrm>
          <a:prstGeom prst="rect">
            <a:avLst/>
          </a:prstGeom>
        </p:spPr>
        <p:txBody>
          <a:bodyPr vert="horz" wrap="square" lIns="0" tIns="0" rIns="0" bIns="0" rtlCol="0">
            <a:spAutoFit/>
          </a:bodyPr>
          <a:lstStyle/>
          <a:p>
            <a:pPr marL="12700">
              <a:lnSpc>
                <a:spcPct val="100000"/>
              </a:lnSpc>
            </a:pPr>
            <a:r>
              <a:rPr lang="fr-FR" sz="800" b="1" dirty="0">
                <a:solidFill>
                  <a:srgbClr val="006AB4"/>
                </a:solidFill>
                <a:latin typeface="Ubuntu"/>
                <a:cs typeface="Ubuntu"/>
              </a:rPr>
              <a:t>BOITE OUTIL</a:t>
            </a:r>
            <a:r>
              <a:rPr lang="fr-FR" sz="800" b="1" baseline="0" dirty="0">
                <a:solidFill>
                  <a:srgbClr val="006AB4"/>
                </a:solidFill>
                <a:latin typeface="Ubuntu"/>
                <a:cs typeface="Ubuntu"/>
              </a:rPr>
              <a:t> N°3 – EPI</a:t>
            </a:r>
            <a:endParaRPr sz="800" dirty="0">
              <a:latin typeface="Ubuntu"/>
              <a:cs typeface="Ubuntu"/>
            </a:endParaRPr>
          </a:p>
        </p:txBody>
      </p:sp>
      <p:sp>
        <p:nvSpPr>
          <p:cNvPr id="10" name="object 2">
            <a:extLst>
              <a:ext uri="{FF2B5EF4-FFF2-40B4-BE49-F238E27FC236}">
                <a16:creationId xmlns:a16="http://schemas.microsoft.com/office/drawing/2014/main" id="{609718FE-FB35-454A-BF0C-7AE893D798AC}"/>
              </a:ext>
            </a:extLst>
          </p:cNvPr>
          <p:cNvSpPr txBox="1"/>
          <p:nvPr userDrawn="1"/>
        </p:nvSpPr>
        <p:spPr>
          <a:xfrm>
            <a:off x="9766300" y="5644832"/>
            <a:ext cx="622300" cy="127000"/>
          </a:xfrm>
          <a:prstGeom prst="rect">
            <a:avLst/>
          </a:prstGeom>
        </p:spPr>
        <p:txBody>
          <a:bodyPr vert="horz" wrap="square" lIns="0" tIns="0" rIns="0" bIns="0" rtlCol="0">
            <a:spAutoFit/>
          </a:bodyPr>
          <a:lstStyle/>
          <a:p>
            <a:pPr marL="12700" algn="r">
              <a:lnSpc>
                <a:spcPct val="100000"/>
              </a:lnSpc>
            </a:pPr>
            <a:fld id="{3CC99DD2-690B-3846-A393-97C7EE4B3120}" type="slidenum">
              <a:rPr lang="fr-FR" sz="800" spc="-10" smtClean="0">
                <a:solidFill>
                  <a:schemeClr val="tx2"/>
                </a:solidFill>
                <a:latin typeface="Ubuntu"/>
                <a:cs typeface="Ubuntu"/>
              </a:rPr>
              <a:t>‹N°›</a:t>
            </a:fld>
            <a:endParaRPr sz="800" dirty="0">
              <a:solidFill>
                <a:schemeClr val="tx2"/>
              </a:solidFill>
              <a:latin typeface="Ubuntu"/>
              <a:cs typeface="Ubuntu"/>
            </a:endParaRPr>
          </a:p>
        </p:txBody>
      </p:sp>
    </p:spTree>
    <p:extLst>
      <p:ext uri="{BB962C8B-B14F-4D97-AF65-F5344CB8AC3E}">
        <p14:creationId xmlns:p14="http://schemas.microsoft.com/office/powerpoint/2010/main" val="40527243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isposition personnalisée">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687C2B27-6188-0442-81D4-B20CD5B6DE37}"/>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350" y="3175"/>
            <a:ext cx="10680700" cy="6007100"/>
          </a:xfrm>
          <a:prstGeom prst="rect">
            <a:avLst/>
          </a:prstGeom>
        </p:spPr>
      </p:pic>
      <p:sp>
        <p:nvSpPr>
          <p:cNvPr id="5" name="object 5">
            <a:extLst>
              <a:ext uri="{FF2B5EF4-FFF2-40B4-BE49-F238E27FC236}">
                <a16:creationId xmlns:a16="http://schemas.microsoft.com/office/drawing/2014/main" id="{1D37C1B4-E434-784B-A96A-ECEF5CC09D90}"/>
              </a:ext>
            </a:extLst>
          </p:cNvPr>
          <p:cNvSpPr txBox="1"/>
          <p:nvPr userDrawn="1"/>
        </p:nvSpPr>
        <p:spPr>
          <a:xfrm>
            <a:off x="318725" y="348424"/>
            <a:ext cx="1120140" cy="127000"/>
          </a:xfrm>
          <a:prstGeom prst="rect">
            <a:avLst/>
          </a:prstGeom>
        </p:spPr>
        <p:txBody>
          <a:bodyPr vert="horz" wrap="square" lIns="0" tIns="0" rIns="0" bIns="0" rtlCol="0">
            <a:spAutoFit/>
          </a:bodyPr>
          <a:lstStyle/>
          <a:p>
            <a:pPr marL="12700">
              <a:lnSpc>
                <a:spcPts val="1170"/>
              </a:lnSpc>
            </a:pPr>
            <a:r>
              <a:rPr sz="1000" spc="-25" dirty="0">
                <a:solidFill>
                  <a:srgbClr val="9AC437"/>
                </a:solidFill>
                <a:latin typeface="Ubuntu"/>
                <a:cs typeface="Ubuntu"/>
              </a:rPr>
              <a:t>L</a:t>
            </a:r>
            <a:r>
              <a:rPr sz="1000" spc="-5" dirty="0">
                <a:solidFill>
                  <a:srgbClr val="9AC437"/>
                </a:solidFill>
                <a:latin typeface="Ubuntu"/>
                <a:cs typeface="Ubuntu"/>
              </a:rPr>
              <a:t>es </a:t>
            </a:r>
            <a:r>
              <a:rPr sz="1000" spc="-10" dirty="0">
                <a:solidFill>
                  <a:srgbClr val="9AC437"/>
                </a:solidFill>
                <a:latin typeface="Ubuntu"/>
                <a:cs typeface="Ubuntu"/>
              </a:rPr>
              <a:t>fondamentaux,</a:t>
            </a:r>
            <a:endParaRPr sz="1000" dirty="0">
              <a:latin typeface="Ubuntu"/>
              <a:cs typeface="Ubuntu"/>
            </a:endParaRPr>
          </a:p>
        </p:txBody>
      </p:sp>
      <p:sp>
        <p:nvSpPr>
          <p:cNvPr id="7" name="object 2">
            <a:extLst>
              <a:ext uri="{FF2B5EF4-FFF2-40B4-BE49-F238E27FC236}">
                <a16:creationId xmlns:a16="http://schemas.microsoft.com/office/drawing/2014/main" id="{9439A4D2-BEC0-EF42-B678-DDFCAFA6FD32}"/>
              </a:ext>
            </a:extLst>
          </p:cNvPr>
          <p:cNvSpPr txBox="1"/>
          <p:nvPr userDrawn="1"/>
        </p:nvSpPr>
        <p:spPr>
          <a:xfrm>
            <a:off x="5499100" y="5644832"/>
            <a:ext cx="2527300" cy="127000"/>
          </a:xfrm>
          <a:prstGeom prst="rect">
            <a:avLst/>
          </a:prstGeom>
        </p:spPr>
        <p:txBody>
          <a:bodyPr vert="horz" wrap="square" lIns="0" tIns="0" rIns="0" bIns="0" rtlCol="0">
            <a:spAutoFit/>
          </a:bodyPr>
          <a:lstStyle/>
          <a:p>
            <a:pPr marL="12700" algn="ctr">
              <a:lnSpc>
                <a:spcPct val="100000"/>
              </a:lnSpc>
            </a:pPr>
            <a:r>
              <a:rPr sz="800" spc="-10" dirty="0">
                <a:solidFill>
                  <a:srgbClr val="9AC437"/>
                </a:solidFill>
                <a:latin typeface="Ubuntu"/>
                <a:cs typeface="Ubuntu"/>
              </a:rPr>
              <a:t>D</a:t>
            </a:r>
            <a:r>
              <a:rPr sz="800" spc="-45" dirty="0">
                <a:solidFill>
                  <a:srgbClr val="9AC437"/>
                </a:solidFill>
                <a:latin typeface="Ubuntu"/>
                <a:cs typeface="Ubuntu"/>
              </a:rPr>
              <a:t>A</a:t>
            </a:r>
            <a:r>
              <a:rPr sz="800" spc="5" dirty="0">
                <a:solidFill>
                  <a:srgbClr val="9AC437"/>
                </a:solidFill>
                <a:latin typeface="Ubuntu"/>
                <a:cs typeface="Ubuntu"/>
              </a:rPr>
              <a:t>T</a:t>
            </a:r>
            <a:r>
              <a:rPr sz="800" dirty="0">
                <a:solidFill>
                  <a:srgbClr val="9AC437"/>
                </a:solidFill>
                <a:latin typeface="Ubuntu"/>
                <a:cs typeface="Ubuntu"/>
              </a:rPr>
              <a:t>E</a:t>
            </a:r>
            <a:r>
              <a:rPr sz="800" spc="15" dirty="0">
                <a:solidFill>
                  <a:srgbClr val="9AC437"/>
                </a:solidFill>
                <a:latin typeface="Ubuntu"/>
                <a:cs typeface="Ubuntu"/>
              </a:rPr>
              <a:t> </a:t>
            </a:r>
            <a:r>
              <a:rPr sz="800" spc="5" dirty="0">
                <a:solidFill>
                  <a:srgbClr val="9AC437"/>
                </a:solidFill>
                <a:latin typeface="Ubuntu"/>
                <a:cs typeface="Ubuntu"/>
              </a:rPr>
              <a:t>E</a:t>
            </a:r>
            <a:r>
              <a:rPr sz="800" dirty="0">
                <a:solidFill>
                  <a:srgbClr val="9AC437"/>
                </a:solidFill>
                <a:latin typeface="Ubuntu"/>
                <a:cs typeface="Ubuntu"/>
              </a:rPr>
              <a:t>T</a:t>
            </a:r>
            <a:r>
              <a:rPr sz="800" spc="15" dirty="0">
                <a:solidFill>
                  <a:srgbClr val="9AC437"/>
                </a:solidFill>
                <a:latin typeface="Ubuntu"/>
                <a:cs typeface="Ubuntu"/>
              </a:rPr>
              <a:t> </a:t>
            </a:r>
            <a:r>
              <a:rPr sz="800" spc="5" dirty="0">
                <a:solidFill>
                  <a:srgbClr val="9AC437"/>
                </a:solidFill>
                <a:latin typeface="Ubuntu"/>
                <a:cs typeface="Ubuntu"/>
              </a:rPr>
              <a:t>RÉFÉRENCE</a:t>
            </a:r>
            <a:endParaRPr sz="800" dirty="0">
              <a:latin typeface="Ubuntu"/>
              <a:cs typeface="Ubuntu"/>
            </a:endParaRPr>
          </a:p>
        </p:txBody>
      </p:sp>
      <p:sp>
        <p:nvSpPr>
          <p:cNvPr id="8" name="object 4">
            <a:extLst>
              <a:ext uri="{FF2B5EF4-FFF2-40B4-BE49-F238E27FC236}">
                <a16:creationId xmlns:a16="http://schemas.microsoft.com/office/drawing/2014/main" id="{DEEE752E-96E9-0646-8B7D-0C2CA1DB65AE}"/>
              </a:ext>
            </a:extLst>
          </p:cNvPr>
          <p:cNvSpPr txBox="1"/>
          <p:nvPr userDrawn="1"/>
        </p:nvSpPr>
        <p:spPr>
          <a:xfrm>
            <a:off x="347300" y="5644832"/>
            <a:ext cx="3509010" cy="127000"/>
          </a:xfrm>
          <a:prstGeom prst="rect">
            <a:avLst/>
          </a:prstGeom>
        </p:spPr>
        <p:txBody>
          <a:bodyPr vert="horz" wrap="square" lIns="0" tIns="0" rIns="0" bIns="0" rtlCol="0">
            <a:spAutoFit/>
          </a:bodyPr>
          <a:lstStyle/>
          <a:p>
            <a:pPr marL="12700">
              <a:lnSpc>
                <a:spcPct val="100000"/>
              </a:lnSpc>
            </a:pPr>
            <a:r>
              <a:rPr sz="800" b="1" dirty="0">
                <a:solidFill>
                  <a:srgbClr val="006AB4"/>
                </a:solidFill>
                <a:latin typeface="Ubuntu"/>
                <a:cs typeface="Ubuntu"/>
              </a:rPr>
              <a:t>TITRE DE </a:t>
            </a:r>
            <a:r>
              <a:rPr sz="800" b="1" spc="20" dirty="0">
                <a:solidFill>
                  <a:srgbClr val="006AB4"/>
                </a:solidFill>
                <a:latin typeface="Ubuntu"/>
                <a:cs typeface="Ubuntu"/>
              </a:rPr>
              <a:t>L</a:t>
            </a:r>
            <a:r>
              <a:rPr sz="800" b="1" dirty="0">
                <a:solidFill>
                  <a:srgbClr val="006AB4"/>
                </a:solidFill>
                <a:latin typeface="Ubuntu"/>
                <a:cs typeface="Ubuntu"/>
              </a:rPr>
              <a:t>A PRÉSEN</a:t>
            </a:r>
            <a:r>
              <a:rPr sz="800" b="1" spc="-70" dirty="0">
                <a:solidFill>
                  <a:srgbClr val="006AB4"/>
                </a:solidFill>
                <a:latin typeface="Ubuntu"/>
                <a:cs typeface="Ubuntu"/>
              </a:rPr>
              <a:t>TA</a:t>
            </a:r>
            <a:r>
              <a:rPr sz="800" b="1" dirty="0">
                <a:solidFill>
                  <a:srgbClr val="006AB4"/>
                </a:solidFill>
                <a:latin typeface="Ubuntu"/>
                <a:cs typeface="Ubuntu"/>
              </a:rPr>
              <a:t>TION </a:t>
            </a:r>
            <a:r>
              <a:rPr sz="800" b="1" spc="-55" dirty="0">
                <a:solidFill>
                  <a:srgbClr val="006AB4"/>
                </a:solidFill>
                <a:latin typeface="Ubuntu"/>
                <a:cs typeface="Ubuntu"/>
              </a:rPr>
              <a:t>A</a:t>
            </a:r>
            <a:r>
              <a:rPr sz="800" b="1" dirty="0">
                <a:solidFill>
                  <a:srgbClr val="006AB4"/>
                </a:solidFill>
                <a:latin typeface="Ubuntu"/>
                <a:cs typeface="Ubuntu"/>
              </a:rPr>
              <a:t>VEC MISE EN </a:t>
            </a:r>
            <a:r>
              <a:rPr sz="800" b="1" spc="-55" dirty="0">
                <a:solidFill>
                  <a:srgbClr val="006AB4"/>
                </a:solidFill>
                <a:latin typeface="Ubuntu"/>
                <a:cs typeface="Ubuntu"/>
              </a:rPr>
              <a:t>V</a:t>
            </a:r>
            <a:r>
              <a:rPr sz="800" b="1" dirty="0">
                <a:solidFill>
                  <a:srgbClr val="006AB4"/>
                </a:solidFill>
                <a:latin typeface="Ubuntu"/>
                <a:cs typeface="Ubuntu"/>
              </a:rPr>
              <a:t>ALEUR </a:t>
            </a:r>
            <a:r>
              <a:rPr sz="800" b="1" spc="-20" dirty="0">
                <a:solidFill>
                  <a:srgbClr val="006AB4"/>
                </a:solidFill>
                <a:latin typeface="Ubuntu"/>
                <a:cs typeface="Ubuntu"/>
              </a:rPr>
              <a:t>(</a:t>
            </a:r>
            <a:r>
              <a:rPr sz="800" b="1" dirty="0">
                <a:solidFill>
                  <a:srgbClr val="006AB4"/>
                </a:solidFill>
                <a:latin typeface="Ubuntu"/>
                <a:cs typeface="Ubuntu"/>
              </a:rPr>
              <a:t>G</a:t>
            </a:r>
            <a:r>
              <a:rPr sz="800" b="1" spc="20" dirty="0">
                <a:solidFill>
                  <a:srgbClr val="006AB4"/>
                </a:solidFill>
                <a:latin typeface="Ubuntu"/>
                <a:cs typeface="Ubuntu"/>
              </a:rPr>
              <a:t>R</a:t>
            </a:r>
            <a:r>
              <a:rPr sz="800" b="1" spc="15" dirty="0">
                <a:solidFill>
                  <a:srgbClr val="006AB4"/>
                </a:solidFill>
                <a:latin typeface="Ubuntu"/>
                <a:cs typeface="Ubuntu"/>
              </a:rPr>
              <a:t>A</a:t>
            </a:r>
            <a:r>
              <a:rPr sz="800" b="1" spc="-10" dirty="0">
                <a:solidFill>
                  <a:srgbClr val="006AB4"/>
                </a:solidFill>
                <a:latin typeface="Ubuntu"/>
                <a:cs typeface="Ubuntu"/>
              </a:rPr>
              <a:t>S</a:t>
            </a:r>
            <a:r>
              <a:rPr sz="800" b="1" dirty="0">
                <a:solidFill>
                  <a:srgbClr val="006AB4"/>
                </a:solidFill>
                <a:latin typeface="Ubuntu"/>
                <a:cs typeface="Ubuntu"/>
              </a:rPr>
              <a:t>) MANUELLE</a:t>
            </a:r>
            <a:endParaRPr sz="800" dirty="0">
              <a:latin typeface="Ubuntu"/>
              <a:cs typeface="Ubuntu"/>
            </a:endParaRPr>
          </a:p>
        </p:txBody>
      </p:sp>
      <p:sp>
        <p:nvSpPr>
          <p:cNvPr id="9" name="object 2">
            <a:extLst>
              <a:ext uri="{FF2B5EF4-FFF2-40B4-BE49-F238E27FC236}">
                <a16:creationId xmlns:a16="http://schemas.microsoft.com/office/drawing/2014/main" id="{D027C71A-335D-8845-90AE-8CEEEBAACE90}"/>
              </a:ext>
            </a:extLst>
          </p:cNvPr>
          <p:cNvSpPr txBox="1"/>
          <p:nvPr userDrawn="1"/>
        </p:nvSpPr>
        <p:spPr>
          <a:xfrm>
            <a:off x="9766300" y="5644832"/>
            <a:ext cx="622300" cy="127000"/>
          </a:xfrm>
          <a:prstGeom prst="rect">
            <a:avLst/>
          </a:prstGeom>
        </p:spPr>
        <p:txBody>
          <a:bodyPr vert="horz" wrap="square" lIns="0" tIns="0" rIns="0" bIns="0" rtlCol="0">
            <a:spAutoFit/>
          </a:bodyPr>
          <a:lstStyle/>
          <a:p>
            <a:pPr marL="12700" algn="r">
              <a:lnSpc>
                <a:spcPct val="100000"/>
              </a:lnSpc>
            </a:pPr>
            <a:fld id="{3CC99DD2-690B-3846-A393-97C7EE4B3120}" type="slidenum">
              <a:rPr lang="fr-FR" sz="800" spc="-10" smtClean="0">
                <a:solidFill>
                  <a:schemeClr val="tx2"/>
                </a:solidFill>
                <a:latin typeface="Ubuntu"/>
                <a:cs typeface="Ubuntu"/>
              </a:rPr>
              <a:t>‹N°›</a:t>
            </a:fld>
            <a:endParaRPr sz="800" dirty="0">
              <a:solidFill>
                <a:schemeClr val="tx2"/>
              </a:solidFill>
              <a:latin typeface="Ubuntu"/>
              <a:cs typeface="Ubuntu"/>
            </a:endParaRPr>
          </a:p>
        </p:txBody>
      </p:sp>
      <p:sp>
        <p:nvSpPr>
          <p:cNvPr id="10" name="Rectangle 9">
            <a:extLst>
              <a:ext uri="{FF2B5EF4-FFF2-40B4-BE49-F238E27FC236}">
                <a16:creationId xmlns:a16="http://schemas.microsoft.com/office/drawing/2014/main" id="{459710FF-7AE7-2444-910E-3411CDFC2B7E}"/>
              </a:ext>
            </a:extLst>
          </p:cNvPr>
          <p:cNvSpPr/>
          <p:nvPr userDrawn="1"/>
        </p:nvSpPr>
        <p:spPr>
          <a:xfrm>
            <a:off x="241300" y="447626"/>
            <a:ext cx="3236784" cy="369332"/>
          </a:xfrm>
          <a:prstGeom prst="rect">
            <a:avLst/>
          </a:prstGeom>
        </p:spPr>
        <p:txBody>
          <a:bodyPr wrap="none">
            <a:spAutoFit/>
          </a:bodyPr>
          <a:lstStyle/>
          <a:p>
            <a:r>
              <a:rPr lang="fr-FR" sz="1800" b="1" i="0" dirty="0">
                <a:solidFill>
                  <a:schemeClr val="bg2"/>
                </a:solidFill>
                <a:latin typeface="Ubuntu" panose="020B0504030602030204" pitchFamily="34" charset="0"/>
              </a:rPr>
              <a:t>c’est notre vie, c’est ma vie</a:t>
            </a:r>
          </a:p>
        </p:txBody>
      </p:sp>
    </p:spTree>
    <p:extLst>
      <p:ext uri="{BB962C8B-B14F-4D97-AF65-F5344CB8AC3E}">
        <p14:creationId xmlns:p14="http://schemas.microsoft.com/office/powerpoint/2010/main" val="505590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2_Disposition personnalisée">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8149DB43-A035-0E4A-A663-A24FBEFC8462}"/>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350" y="3175"/>
            <a:ext cx="10680700" cy="6007100"/>
          </a:xfrm>
          <a:prstGeom prst="rect">
            <a:avLst/>
          </a:prstGeom>
        </p:spPr>
      </p:pic>
      <p:sp>
        <p:nvSpPr>
          <p:cNvPr id="5" name="object 5">
            <a:extLst>
              <a:ext uri="{FF2B5EF4-FFF2-40B4-BE49-F238E27FC236}">
                <a16:creationId xmlns:a16="http://schemas.microsoft.com/office/drawing/2014/main" id="{1D37C1B4-E434-784B-A96A-ECEF5CC09D90}"/>
              </a:ext>
            </a:extLst>
          </p:cNvPr>
          <p:cNvSpPr txBox="1"/>
          <p:nvPr userDrawn="1"/>
        </p:nvSpPr>
        <p:spPr>
          <a:xfrm>
            <a:off x="318725" y="348424"/>
            <a:ext cx="1120140" cy="127000"/>
          </a:xfrm>
          <a:prstGeom prst="rect">
            <a:avLst/>
          </a:prstGeom>
        </p:spPr>
        <p:txBody>
          <a:bodyPr vert="horz" wrap="square" lIns="0" tIns="0" rIns="0" bIns="0" rtlCol="0">
            <a:spAutoFit/>
          </a:bodyPr>
          <a:lstStyle/>
          <a:p>
            <a:pPr marL="12700">
              <a:lnSpc>
                <a:spcPts val="1170"/>
              </a:lnSpc>
            </a:pPr>
            <a:r>
              <a:rPr sz="1000" spc="-25" dirty="0">
                <a:solidFill>
                  <a:srgbClr val="9AC437"/>
                </a:solidFill>
                <a:latin typeface="Ubuntu"/>
                <a:cs typeface="Ubuntu"/>
              </a:rPr>
              <a:t>L</a:t>
            </a:r>
            <a:r>
              <a:rPr sz="1000" spc="-5" dirty="0">
                <a:solidFill>
                  <a:srgbClr val="9AC437"/>
                </a:solidFill>
                <a:latin typeface="Ubuntu"/>
                <a:cs typeface="Ubuntu"/>
              </a:rPr>
              <a:t>es </a:t>
            </a:r>
            <a:r>
              <a:rPr sz="1000" spc="-10" dirty="0">
                <a:solidFill>
                  <a:srgbClr val="9AC437"/>
                </a:solidFill>
                <a:latin typeface="Ubuntu"/>
                <a:cs typeface="Ubuntu"/>
              </a:rPr>
              <a:t>fondamentaux,</a:t>
            </a:r>
            <a:endParaRPr sz="1000" dirty="0">
              <a:latin typeface="Ubuntu"/>
              <a:cs typeface="Ubuntu"/>
            </a:endParaRPr>
          </a:p>
        </p:txBody>
      </p:sp>
      <p:sp>
        <p:nvSpPr>
          <p:cNvPr id="9" name="object 2">
            <a:extLst>
              <a:ext uri="{FF2B5EF4-FFF2-40B4-BE49-F238E27FC236}">
                <a16:creationId xmlns:a16="http://schemas.microsoft.com/office/drawing/2014/main" id="{2716E64A-8B6F-0545-8864-33DFFF9E7E18}"/>
              </a:ext>
            </a:extLst>
          </p:cNvPr>
          <p:cNvSpPr txBox="1"/>
          <p:nvPr userDrawn="1"/>
        </p:nvSpPr>
        <p:spPr>
          <a:xfrm>
            <a:off x="5499100" y="5644832"/>
            <a:ext cx="2527300" cy="127000"/>
          </a:xfrm>
          <a:prstGeom prst="rect">
            <a:avLst/>
          </a:prstGeom>
        </p:spPr>
        <p:txBody>
          <a:bodyPr vert="horz" wrap="square" lIns="0" tIns="0" rIns="0" bIns="0" rtlCol="0">
            <a:spAutoFit/>
          </a:bodyPr>
          <a:lstStyle/>
          <a:p>
            <a:pPr marL="12700" algn="ctr">
              <a:lnSpc>
                <a:spcPct val="100000"/>
              </a:lnSpc>
            </a:pPr>
            <a:r>
              <a:rPr sz="800" spc="-10" dirty="0">
                <a:solidFill>
                  <a:srgbClr val="9AC437"/>
                </a:solidFill>
                <a:latin typeface="Ubuntu"/>
                <a:cs typeface="Ubuntu"/>
              </a:rPr>
              <a:t>D</a:t>
            </a:r>
            <a:r>
              <a:rPr sz="800" spc="-45" dirty="0">
                <a:solidFill>
                  <a:srgbClr val="9AC437"/>
                </a:solidFill>
                <a:latin typeface="Ubuntu"/>
                <a:cs typeface="Ubuntu"/>
              </a:rPr>
              <a:t>A</a:t>
            </a:r>
            <a:r>
              <a:rPr sz="800" spc="5" dirty="0">
                <a:solidFill>
                  <a:srgbClr val="9AC437"/>
                </a:solidFill>
                <a:latin typeface="Ubuntu"/>
                <a:cs typeface="Ubuntu"/>
              </a:rPr>
              <a:t>T</a:t>
            </a:r>
            <a:r>
              <a:rPr sz="800" dirty="0">
                <a:solidFill>
                  <a:srgbClr val="9AC437"/>
                </a:solidFill>
                <a:latin typeface="Ubuntu"/>
                <a:cs typeface="Ubuntu"/>
              </a:rPr>
              <a:t>E</a:t>
            </a:r>
            <a:r>
              <a:rPr sz="800" spc="15" dirty="0">
                <a:solidFill>
                  <a:srgbClr val="9AC437"/>
                </a:solidFill>
                <a:latin typeface="Ubuntu"/>
                <a:cs typeface="Ubuntu"/>
              </a:rPr>
              <a:t> </a:t>
            </a:r>
            <a:r>
              <a:rPr sz="800" spc="5" dirty="0">
                <a:solidFill>
                  <a:srgbClr val="9AC437"/>
                </a:solidFill>
                <a:latin typeface="Ubuntu"/>
                <a:cs typeface="Ubuntu"/>
              </a:rPr>
              <a:t>E</a:t>
            </a:r>
            <a:r>
              <a:rPr sz="800" dirty="0">
                <a:solidFill>
                  <a:srgbClr val="9AC437"/>
                </a:solidFill>
                <a:latin typeface="Ubuntu"/>
                <a:cs typeface="Ubuntu"/>
              </a:rPr>
              <a:t>T</a:t>
            </a:r>
            <a:r>
              <a:rPr sz="800" spc="15" dirty="0">
                <a:solidFill>
                  <a:srgbClr val="9AC437"/>
                </a:solidFill>
                <a:latin typeface="Ubuntu"/>
                <a:cs typeface="Ubuntu"/>
              </a:rPr>
              <a:t> </a:t>
            </a:r>
            <a:r>
              <a:rPr sz="800" spc="5" dirty="0">
                <a:solidFill>
                  <a:srgbClr val="9AC437"/>
                </a:solidFill>
                <a:latin typeface="Ubuntu"/>
                <a:cs typeface="Ubuntu"/>
              </a:rPr>
              <a:t>RÉFÉRENCE</a:t>
            </a:r>
            <a:endParaRPr sz="800" dirty="0">
              <a:latin typeface="Ubuntu"/>
              <a:cs typeface="Ubuntu"/>
            </a:endParaRPr>
          </a:p>
        </p:txBody>
      </p:sp>
      <p:sp>
        <p:nvSpPr>
          <p:cNvPr id="10" name="object 4">
            <a:extLst>
              <a:ext uri="{FF2B5EF4-FFF2-40B4-BE49-F238E27FC236}">
                <a16:creationId xmlns:a16="http://schemas.microsoft.com/office/drawing/2014/main" id="{5AE12C51-530E-1848-99BD-CD4BE8CF2FF1}"/>
              </a:ext>
            </a:extLst>
          </p:cNvPr>
          <p:cNvSpPr txBox="1"/>
          <p:nvPr userDrawn="1"/>
        </p:nvSpPr>
        <p:spPr>
          <a:xfrm>
            <a:off x="347300" y="5644832"/>
            <a:ext cx="3509010" cy="127000"/>
          </a:xfrm>
          <a:prstGeom prst="rect">
            <a:avLst/>
          </a:prstGeom>
        </p:spPr>
        <p:txBody>
          <a:bodyPr vert="horz" wrap="square" lIns="0" tIns="0" rIns="0" bIns="0" rtlCol="0">
            <a:spAutoFit/>
          </a:bodyPr>
          <a:lstStyle/>
          <a:p>
            <a:pPr marL="12700">
              <a:lnSpc>
                <a:spcPct val="100000"/>
              </a:lnSpc>
            </a:pPr>
            <a:r>
              <a:rPr sz="800" b="1" dirty="0">
                <a:solidFill>
                  <a:srgbClr val="006AB4"/>
                </a:solidFill>
                <a:latin typeface="Ubuntu"/>
                <a:cs typeface="Ubuntu"/>
              </a:rPr>
              <a:t>TITRE DE </a:t>
            </a:r>
            <a:r>
              <a:rPr sz="800" b="1" spc="20" dirty="0">
                <a:solidFill>
                  <a:srgbClr val="006AB4"/>
                </a:solidFill>
                <a:latin typeface="Ubuntu"/>
                <a:cs typeface="Ubuntu"/>
              </a:rPr>
              <a:t>L</a:t>
            </a:r>
            <a:r>
              <a:rPr sz="800" b="1" dirty="0">
                <a:solidFill>
                  <a:srgbClr val="006AB4"/>
                </a:solidFill>
                <a:latin typeface="Ubuntu"/>
                <a:cs typeface="Ubuntu"/>
              </a:rPr>
              <a:t>A PRÉSEN</a:t>
            </a:r>
            <a:r>
              <a:rPr sz="800" b="1" spc="-70" dirty="0">
                <a:solidFill>
                  <a:srgbClr val="006AB4"/>
                </a:solidFill>
                <a:latin typeface="Ubuntu"/>
                <a:cs typeface="Ubuntu"/>
              </a:rPr>
              <a:t>TA</a:t>
            </a:r>
            <a:r>
              <a:rPr sz="800" b="1" dirty="0">
                <a:solidFill>
                  <a:srgbClr val="006AB4"/>
                </a:solidFill>
                <a:latin typeface="Ubuntu"/>
                <a:cs typeface="Ubuntu"/>
              </a:rPr>
              <a:t>TION </a:t>
            </a:r>
            <a:r>
              <a:rPr sz="800" b="1" spc="-55" dirty="0">
                <a:solidFill>
                  <a:srgbClr val="006AB4"/>
                </a:solidFill>
                <a:latin typeface="Ubuntu"/>
                <a:cs typeface="Ubuntu"/>
              </a:rPr>
              <a:t>A</a:t>
            </a:r>
            <a:r>
              <a:rPr sz="800" b="1" dirty="0">
                <a:solidFill>
                  <a:srgbClr val="006AB4"/>
                </a:solidFill>
                <a:latin typeface="Ubuntu"/>
                <a:cs typeface="Ubuntu"/>
              </a:rPr>
              <a:t>VEC MISE EN </a:t>
            </a:r>
            <a:r>
              <a:rPr sz="800" b="1" spc="-55" dirty="0">
                <a:solidFill>
                  <a:srgbClr val="006AB4"/>
                </a:solidFill>
                <a:latin typeface="Ubuntu"/>
                <a:cs typeface="Ubuntu"/>
              </a:rPr>
              <a:t>V</a:t>
            </a:r>
            <a:r>
              <a:rPr sz="800" b="1" dirty="0">
                <a:solidFill>
                  <a:srgbClr val="006AB4"/>
                </a:solidFill>
                <a:latin typeface="Ubuntu"/>
                <a:cs typeface="Ubuntu"/>
              </a:rPr>
              <a:t>ALEUR </a:t>
            </a:r>
            <a:r>
              <a:rPr sz="800" b="1" spc="-20" dirty="0">
                <a:solidFill>
                  <a:srgbClr val="006AB4"/>
                </a:solidFill>
                <a:latin typeface="Ubuntu"/>
                <a:cs typeface="Ubuntu"/>
              </a:rPr>
              <a:t>(</a:t>
            </a:r>
            <a:r>
              <a:rPr sz="800" b="1" dirty="0">
                <a:solidFill>
                  <a:srgbClr val="006AB4"/>
                </a:solidFill>
                <a:latin typeface="Ubuntu"/>
                <a:cs typeface="Ubuntu"/>
              </a:rPr>
              <a:t>G</a:t>
            </a:r>
            <a:r>
              <a:rPr sz="800" b="1" spc="20" dirty="0">
                <a:solidFill>
                  <a:srgbClr val="006AB4"/>
                </a:solidFill>
                <a:latin typeface="Ubuntu"/>
                <a:cs typeface="Ubuntu"/>
              </a:rPr>
              <a:t>R</a:t>
            </a:r>
            <a:r>
              <a:rPr sz="800" b="1" spc="15" dirty="0">
                <a:solidFill>
                  <a:srgbClr val="006AB4"/>
                </a:solidFill>
                <a:latin typeface="Ubuntu"/>
                <a:cs typeface="Ubuntu"/>
              </a:rPr>
              <a:t>A</a:t>
            </a:r>
            <a:r>
              <a:rPr sz="800" b="1" spc="-10" dirty="0">
                <a:solidFill>
                  <a:srgbClr val="006AB4"/>
                </a:solidFill>
                <a:latin typeface="Ubuntu"/>
                <a:cs typeface="Ubuntu"/>
              </a:rPr>
              <a:t>S</a:t>
            </a:r>
            <a:r>
              <a:rPr sz="800" b="1" dirty="0">
                <a:solidFill>
                  <a:srgbClr val="006AB4"/>
                </a:solidFill>
                <a:latin typeface="Ubuntu"/>
                <a:cs typeface="Ubuntu"/>
              </a:rPr>
              <a:t>) MANUELLE</a:t>
            </a:r>
            <a:endParaRPr sz="800" dirty="0">
              <a:latin typeface="Ubuntu"/>
              <a:cs typeface="Ubuntu"/>
            </a:endParaRPr>
          </a:p>
        </p:txBody>
      </p:sp>
      <p:sp>
        <p:nvSpPr>
          <p:cNvPr id="11" name="object 2">
            <a:extLst>
              <a:ext uri="{FF2B5EF4-FFF2-40B4-BE49-F238E27FC236}">
                <a16:creationId xmlns:a16="http://schemas.microsoft.com/office/drawing/2014/main" id="{BA48765D-4079-5446-BF7E-3FC6A76947BD}"/>
              </a:ext>
            </a:extLst>
          </p:cNvPr>
          <p:cNvSpPr txBox="1"/>
          <p:nvPr userDrawn="1"/>
        </p:nvSpPr>
        <p:spPr>
          <a:xfrm>
            <a:off x="9766300" y="5644832"/>
            <a:ext cx="622300" cy="127000"/>
          </a:xfrm>
          <a:prstGeom prst="rect">
            <a:avLst/>
          </a:prstGeom>
        </p:spPr>
        <p:txBody>
          <a:bodyPr vert="horz" wrap="square" lIns="0" tIns="0" rIns="0" bIns="0" rtlCol="0">
            <a:spAutoFit/>
          </a:bodyPr>
          <a:lstStyle/>
          <a:p>
            <a:pPr marL="12700" algn="r">
              <a:lnSpc>
                <a:spcPct val="100000"/>
              </a:lnSpc>
            </a:pPr>
            <a:fld id="{3CC99DD2-690B-3846-A393-97C7EE4B3120}" type="slidenum">
              <a:rPr lang="fr-FR" sz="800" spc="-10" smtClean="0">
                <a:solidFill>
                  <a:schemeClr val="tx2"/>
                </a:solidFill>
                <a:latin typeface="Ubuntu"/>
                <a:cs typeface="Ubuntu"/>
              </a:rPr>
              <a:t>‹N°›</a:t>
            </a:fld>
            <a:endParaRPr sz="800" dirty="0">
              <a:solidFill>
                <a:schemeClr val="tx2"/>
              </a:solidFill>
              <a:latin typeface="Ubuntu"/>
              <a:cs typeface="Ubuntu"/>
            </a:endParaRPr>
          </a:p>
        </p:txBody>
      </p:sp>
      <p:sp>
        <p:nvSpPr>
          <p:cNvPr id="8" name="Rectangle 7">
            <a:extLst>
              <a:ext uri="{FF2B5EF4-FFF2-40B4-BE49-F238E27FC236}">
                <a16:creationId xmlns:a16="http://schemas.microsoft.com/office/drawing/2014/main" id="{459710FF-7AE7-2444-910E-3411CDFC2B7E}"/>
              </a:ext>
            </a:extLst>
          </p:cNvPr>
          <p:cNvSpPr/>
          <p:nvPr userDrawn="1"/>
        </p:nvSpPr>
        <p:spPr>
          <a:xfrm>
            <a:off x="241300" y="447626"/>
            <a:ext cx="3236784" cy="369332"/>
          </a:xfrm>
          <a:prstGeom prst="rect">
            <a:avLst/>
          </a:prstGeom>
        </p:spPr>
        <p:txBody>
          <a:bodyPr wrap="none">
            <a:spAutoFit/>
          </a:bodyPr>
          <a:lstStyle/>
          <a:p>
            <a:r>
              <a:rPr lang="fr-FR" sz="1800" b="1" i="0" dirty="0">
                <a:solidFill>
                  <a:schemeClr val="bg2"/>
                </a:solidFill>
                <a:latin typeface="Ubuntu" panose="020B0504030602030204" pitchFamily="34" charset="0"/>
              </a:rPr>
              <a:t>c’est notre vie, c’est ma vie</a:t>
            </a:r>
          </a:p>
        </p:txBody>
      </p:sp>
    </p:spTree>
    <p:extLst>
      <p:ext uri="{BB962C8B-B14F-4D97-AF65-F5344CB8AC3E}">
        <p14:creationId xmlns:p14="http://schemas.microsoft.com/office/powerpoint/2010/main" val="2959370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3_Disposition personnalisée">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C072EC16-7C2E-2E49-B912-7DCBD94704A6}"/>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350" y="3175"/>
            <a:ext cx="10680700" cy="6007100"/>
          </a:xfrm>
          <a:prstGeom prst="rect">
            <a:avLst/>
          </a:prstGeom>
        </p:spPr>
      </p:pic>
      <p:sp>
        <p:nvSpPr>
          <p:cNvPr id="5" name="object 5">
            <a:extLst>
              <a:ext uri="{FF2B5EF4-FFF2-40B4-BE49-F238E27FC236}">
                <a16:creationId xmlns:a16="http://schemas.microsoft.com/office/drawing/2014/main" id="{1D37C1B4-E434-784B-A96A-ECEF5CC09D90}"/>
              </a:ext>
            </a:extLst>
          </p:cNvPr>
          <p:cNvSpPr txBox="1"/>
          <p:nvPr userDrawn="1"/>
        </p:nvSpPr>
        <p:spPr>
          <a:xfrm>
            <a:off x="318725" y="348424"/>
            <a:ext cx="1120140" cy="127000"/>
          </a:xfrm>
          <a:prstGeom prst="rect">
            <a:avLst/>
          </a:prstGeom>
        </p:spPr>
        <p:txBody>
          <a:bodyPr vert="horz" wrap="square" lIns="0" tIns="0" rIns="0" bIns="0" rtlCol="0">
            <a:spAutoFit/>
          </a:bodyPr>
          <a:lstStyle/>
          <a:p>
            <a:pPr marL="12700">
              <a:lnSpc>
                <a:spcPts val="1170"/>
              </a:lnSpc>
            </a:pPr>
            <a:r>
              <a:rPr sz="1000" spc="-25" dirty="0">
                <a:solidFill>
                  <a:srgbClr val="9AC437"/>
                </a:solidFill>
                <a:latin typeface="Ubuntu"/>
                <a:cs typeface="Ubuntu"/>
              </a:rPr>
              <a:t>L</a:t>
            </a:r>
            <a:r>
              <a:rPr sz="1000" spc="-5" dirty="0">
                <a:solidFill>
                  <a:srgbClr val="9AC437"/>
                </a:solidFill>
                <a:latin typeface="Ubuntu"/>
                <a:cs typeface="Ubuntu"/>
              </a:rPr>
              <a:t>es </a:t>
            </a:r>
            <a:r>
              <a:rPr sz="1000" spc="-10" dirty="0">
                <a:solidFill>
                  <a:srgbClr val="9AC437"/>
                </a:solidFill>
                <a:latin typeface="Ubuntu"/>
                <a:cs typeface="Ubuntu"/>
              </a:rPr>
              <a:t>fondamentaux,</a:t>
            </a:r>
            <a:endParaRPr sz="1000" dirty="0">
              <a:latin typeface="Ubuntu"/>
              <a:cs typeface="Ubuntu"/>
            </a:endParaRPr>
          </a:p>
        </p:txBody>
      </p:sp>
      <p:sp>
        <p:nvSpPr>
          <p:cNvPr id="7" name="object 2">
            <a:extLst>
              <a:ext uri="{FF2B5EF4-FFF2-40B4-BE49-F238E27FC236}">
                <a16:creationId xmlns:a16="http://schemas.microsoft.com/office/drawing/2014/main" id="{902D7904-91C7-7C4B-A983-1B8B09FF48BE}"/>
              </a:ext>
            </a:extLst>
          </p:cNvPr>
          <p:cNvSpPr txBox="1"/>
          <p:nvPr userDrawn="1"/>
        </p:nvSpPr>
        <p:spPr>
          <a:xfrm>
            <a:off x="5499100" y="5644832"/>
            <a:ext cx="2527300" cy="127000"/>
          </a:xfrm>
          <a:prstGeom prst="rect">
            <a:avLst/>
          </a:prstGeom>
        </p:spPr>
        <p:txBody>
          <a:bodyPr vert="horz" wrap="square" lIns="0" tIns="0" rIns="0" bIns="0" rtlCol="0">
            <a:spAutoFit/>
          </a:bodyPr>
          <a:lstStyle/>
          <a:p>
            <a:pPr marL="12700" algn="ctr">
              <a:lnSpc>
                <a:spcPct val="100000"/>
              </a:lnSpc>
            </a:pPr>
            <a:r>
              <a:rPr sz="800" spc="-10" dirty="0">
                <a:solidFill>
                  <a:srgbClr val="9AC437"/>
                </a:solidFill>
                <a:latin typeface="Ubuntu"/>
                <a:cs typeface="Ubuntu"/>
              </a:rPr>
              <a:t>D</a:t>
            </a:r>
            <a:r>
              <a:rPr sz="800" spc="-45" dirty="0">
                <a:solidFill>
                  <a:srgbClr val="9AC437"/>
                </a:solidFill>
                <a:latin typeface="Ubuntu"/>
                <a:cs typeface="Ubuntu"/>
              </a:rPr>
              <a:t>A</a:t>
            </a:r>
            <a:r>
              <a:rPr sz="800" spc="5" dirty="0">
                <a:solidFill>
                  <a:srgbClr val="9AC437"/>
                </a:solidFill>
                <a:latin typeface="Ubuntu"/>
                <a:cs typeface="Ubuntu"/>
              </a:rPr>
              <a:t>T</a:t>
            </a:r>
            <a:r>
              <a:rPr sz="800" dirty="0">
                <a:solidFill>
                  <a:srgbClr val="9AC437"/>
                </a:solidFill>
                <a:latin typeface="Ubuntu"/>
                <a:cs typeface="Ubuntu"/>
              </a:rPr>
              <a:t>E</a:t>
            </a:r>
            <a:r>
              <a:rPr sz="800" spc="15" dirty="0">
                <a:solidFill>
                  <a:srgbClr val="9AC437"/>
                </a:solidFill>
                <a:latin typeface="Ubuntu"/>
                <a:cs typeface="Ubuntu"/>
              </a:rPr>
              <a:t> </a:t>
            </a:r>
            <a:r>
              <a:rPr sz="800" spc="5" dirty="0">
                <a:solidFill>
                  <a:srgbClr val="9AC437"/>
                </a:solidFill>
                <a:latin typeface="Ubuntu"/>
                <a:cs typeface="Ubuntu"/>
              </a:rPr>
              <a:t>E</a:t>
            </a:r>
            <a:r>
              <a:rPr sz="800" dirty="0">
                <a:solidFill>
                  <a:srgbClr val="9AC437"/>
                </a:solidFill>
                <a:latin typeface="Ubuntu"/>
                <a:cs typeface="Ubuntu"/>
              </a:rPr>
              <a:t>T</a:t>
            </a:r>
            <a:r>
              <a:rPr sz="800" spc="15" dirty="0">
                <a:solidFill>
                  <a:srgbClr val="9AC437"/>
                </a:solidFill>
                <a:latin typeface="Ubuntu"/>
                <a:cs typeface="Ubuntu"/>
              </a:rPr>
              <a:t> </a:t>
            </a:r>
            <a:r>
              <a:rPr sz="800" spc="5" dirty="0">
                <a:solidFill>
                  <a:srgbClr val="9AC437"/>
                </a:solidFill>
                <a:latin typeface="Ubuntu"/>
                <a:cs typeface="Ubuntu"/>
              </a:rPr>
              <a:t>RÉFÉRENCE</a:t>
            </a:r>
            <a:endParaRPr sz="800" dirty="0">
              <a:latin typeface="Ubuntu"/>
              <a:cs typeface="Ubuntu"/>
            </a:endParaRPr>
          </a:p>
        </p:txBody>
      </p:sp>
      <p:sp>
        <p:nvSpPr>
          <p:cNvPr id="8" name="object 4">
            <a:extLst>
              <a:ext uri="{FF2B5EF4-FFF2-40B4-BE49-F238E27FC236}">
                <a16:creationId xmlns:a16="http://schemas.microsoft.com/office/drawing/2014/main" id="{1394C30F-A0FD-F24B-9305-F252E6EF4B2F}"/>
              </a:ext>
            </a:extLst>
          </p:cNvPr>
          <p:cNvSpPr txBox="1"/>
          <p:nvPr userDrawn="1"/>
        </p:nvSpPr>
        <p:spPr>
          <a:xfrm>
            <a:off x="347300" y="5644832"/>
            <a:ext cx="3509010" cy="127000"/>
          </a:xfrm>
          <a:prstGeom prst="rect">
            <a:avLst/>
          </a:prstGeom>
        </p:spPr>
        <p:txBody>
          <a:bodyPr vert="horz" wrap="square" lIns="0" tIns="0" rIns="0" bIns="0" rtlCol="0">
            <a:spAutoFit/>
          </a:bodyPr>
          <a:lstStyle/>
          <a:p>
            <a:pPr marL="12700">
              <a:lnSpc>
                <a:spcPct val="100000"/>
              </a:lnSpc>
            </a:pPr>
            <a:r>
              <a:rPr sz="800" b="1" dirty="0">
                <a:solidFill>
                  <a:srgbClr val="006AB4"/>
                </a:solidFill>
                <a:latin typeface="Ubuntu"/>
                <a:cs typeface="Ubuntu"/>
              </a:rPr>
              <a:t>TITRE DE </a:t>
            </a:r>
            <a:r>
              <a:rPr sz="800" b="1" spc="20" dirty="0">
                <a:solidFill>
                  <a:srgbClr val="006AB4"/>
                </a:solidFill>
                <a:latin typeface="Ubuntu"/>
                <a:cs typeface="Ubuntu"/>
              </a:rPr>
              <a:t>L</a:t>
            </a:r>
            <a:r>
              <a:rPr sz="800" b="1" dirty="0">
                <a:solidFill>
                  <a:srgbClr val="006AB4"/>
                </a:solidFill>
                <a:latin typeface="Ubuntu"/>
                <a:cs typeface="Ubuntu"/>
              </a:rPr>
              <a:t>A PRÉSEN</a:t>
            </a:r>
            <a:r>
              <a:rPr sz="800" b="1" spc="-70" dirty="0">
                <a:solidFill>
                  <a:srgbClr val="006AB4"/>
                </a:solidFill>
                <a:latin typeface="Ubuntu"/>
                <a:cs typeface="Ubuntu"/>
              </a:rPr>
              <a:t>TA</a:t>
            </a:r>
            <a:r>
              <a:rPr sz="800" b="1" dirty="0">
                <a:solidFill>
                  <a:srgbClr val="006AB4"/>
                </a:solidFill>
                <a:latin typeface="Ubuntu"/>
                <a:cs typeface="Ubuntu"/>
              </a:rPr>
              <a:t>TION </a:t>
            </a:r>
            <a:r>
              <a:rPr sz="800" b="1" spc="-55" dirty="0">
                <a:solidFill>
                  <a:srgbClr val="006AB4"/>
                </a:solidFill>
                <a:latin typeface="Ubuntu"/>
                <a:cs typeface="Ubuntu"/>
              </a:rPr>
              <a:t>A</a:t>
            </a:r>
            <a:r>
              <a:rPr sz="800" b="1" dirty="0">
                <a:solidFill>
                  <a:srgbClr val="006AB4"/>
                </a:solidFill>
                <a:latin typeface="Ubuntu"/>
                <a:cs typeface="Ubuntu"/>
              </a:rPr>
              <a:t>VEC MISE EN </a:t>
            </a:r>
            <a:r>
              <a:rPr sz="800" b="1" spc="-55" dirty="0">
                <a:solidFill>
                  <a:srgbClr val="006AB4"/>
                </a:solidFill>
                <a:latin typeface="Ubuntu"/>
                <a:cs typeface="Ubuntu"/>
              </a:rPr>
              <a:t>V</a:t>
            </a:r>
            <a:r>
              <a:rPr sz="800" b="1" dirty="0">
                <a:solidFill>
                  <a:srgbClr val="006AB4"/>
                </a:solidFill>
                <a:latin typeface="Ubuntu"/>
                <a:cs typeface="Ubuntu"/>
              </a:rPr>
              <a:t>ALEUR </a:t>
            </a:r>
            <a:r>
              <a:rPr sz="800" b="1" spc="-20" dirty="0">
                <a:solidFill>
                  <a:srgbClr val="006AB4"/>
                </a:solidFill>
                <a:latin typeface="Ubuntu"/>
                <a:cs typeface="Ubuntu"/>
              </a:rPr>
              <a:t>(</a:t>
            </a:r>
            <a:r>
              <a:rPr sz="800" b="1" dirty="0">
                <a:solidFill>
                  <a:srgbClr val="006AB4"/>
                </a:solidFill>
                <a:latin typeface="Ubuntu"/>
                <a:cs typeface="Ubuntu"/>
              </a:rPr>
              <a:t>G</a:t>
            </a:r>
            <a:r>
              <a:rPr sz="800" b="1" spc="20" dirty="0">
                <a:solidFill>
                  <a:srgbClr val="006AB4"/>
                </a:solidFill>
                <a:latin typeface="Ubuntu"/>
                <a:cs typeface="Ubuntu"/>
              </a:rPr>
              <a:t>R</a:t>
            </a:r>
            <a:r>
              <a:rPr sz="800" b="1" spc="15" dirty="0">
                <a:solidFill>
                  <a:srgbClr val="006AB4"/>
                </a:solidFill>
                <a:latin typeface="Ubuntu"/>
                <a:cs typeface="Ubuntu"/>
              </a:rPr>
              <a:t>A</a:t>
            </a:r>
            <a:r>
              <a:rPr sz="800" b="1" spc="-10" dirty="0">
                <a:solidFill>
                  <a:srgbClr val="006AB4"/>
                </a:solidFill>
                <a:latin typeface="Ubuntu"/>
                <a:cs typeface="Ubuntu"/>
              </a:rPr>
              <a:t>S</a:t>
            </a:r>
            <a:r>
              <a:rPr sz="800" b="1" dirty="0">
                <a:solidFill>
                  <a:srgbClr val="006AB4"/>
                </a:solidFill>
                <a:latin typeface="Ubuntu"/>
                <a:cs typeface="Ubuntu"/>
              </a:rPr>
              <a:t>) MANUELLE</a:t>
            </a:r>
            <a:endParaRPr sz="800" dirty="0">
              <a:latin typeface="Ubuntu"/>
              <a:cs typeface="Ubuntu"/>
            </a:endParaRPr>
          </a:p>
        </p:txBody>
      </p:sp>
      <p:sp>
        <p:nvSpPr>
          <p:cNvPr id="9" name="object 2">
            <a:extLst>
              <a:ext uri="{FF2B5EF4-FFF2-40B4-BE49-F238E27FC236}">
                <a16:creationId xmlns:a16="http://schemas.microsoft.com/office/drawing/2014/main" id="{67EA1F55-DF0A-234E-B658-7062BAB62A7E}"/>
              </a:ext>
            </a:extLst>
          </p:cNvPr>
          <p:cNvSpPr txBox="1"/>
          <p:nvPr userDrawn="1"/>
        </p:nvSpPr>
        <p:spPr>
          <a:xfrm>
            <a:off x="9766300" y="5644832"/>
            <a:ext cx="622300" cy="127000"/>
          </a:xfrm>
          <a:prstGeom prst="rect">
            <a:avLst/>
          </a:prstGeom>
        </p:spPr>
        <p:txBody>
          <a:bodyPr vert="horz" wrap="square" lIns="0" tIns="0" rIns="0" bIns="0" rtlCol="0">
            <a:spAutoFit/>
          </a:bodyPr>
          <a:lstStyle/>
          <a:p>
            <a:pPr marL="12700" algn="r">
              <a:lnSpc>
                <a:spcPct val="100000"/>
              </a:lnSpc>
            </a:pPr>
            <a:fld id="{3CC99DD2-690B-3846-A393-97C7EE4B3120}" type="slidenum">
              <a:rPr lang="fr-FR" sz="800" spc="-10" smtClean="0">
                <a:solidFill>
                  <a:schemeClr val="tx2"/>
                </a:solidFill>
                <a:latin typeface="Ubuntu"/>
                <a:cs typeface="Ubuntu"/>
              </a:rPr>
              <a:t>‹N°›</a:t>
            </a:fld>
            <a:endParaRPr sz="800" dirty="0">
              <a:solidFill>
                <a:schemeClr val="tx2"/>
              </a:solidFill>
              <a:latin typeface="Ubuntu"/>
              <a:cs typeface="Ubuntu"/>
            </a:endParaRPr>
          </a:p>
        </p:txBody>
      </p:sp>
      <p:sp>
        <p:nvSpPr>
          <p:cNvPr id="10" name="Rectangle 9">
            <a:extLst>
              <a:ext uri="{FF2B5EF4-FFF2-40B4-BE49-F238E27FC236}">
                <a16:creationId xmlns:a16="http://schemas.microsoft.com/office/drawing/2014/main" id="{459710FF-7AE7-2444-910E-3411CDFC2B7E}"/>
              </a:ext>
            </a:extLst>
          </p:cNvPr>
          <p:cNvSpPr/>
          <p:nvPr userDrawn="1"/>
        </p:nvSpPr>
        <p:spPr>
          <a:xfrm>
            <a:off x="241300" y="447626"/>
            <a:ext cx="3236784" cy="369332"/>
          </a:xfrm>
          <a:prstGeom prst="rect">
            <a:avLst/>
          </a:prstGeom>
        </p:spPr>
        <p:txBody>
          <a:bodyPr wrap="none">
            <a:spAutoFit/>
          </a:bodyPr>
          <a:lstStyle/>
          <a:p>
            <a:r>
              <a:rPr lang="fr-FR" sz="1800" b="1" i="0" dirty="0">
                <a:solidFill>
                  <a:schemeClr val="bg2"/>
                </a:solidFill>
                <a:latin typeface="Ubuntu" panose="020B0504030602030204" pitchFamily="34" charset="0"/>
              </a:rPr>
              <a:t>c’est notre vie, c’est ma vie</a:t>
            </a:r>
          </a:p>
        </p:txBody>
      </p:sp>
    </p:spTree>
    <p:extLst>
      <p:ext uri="{BB962C8B-B14F-4D97-AF65-F5344CB8AC3E}">
        <p14:creationId xmlns:p14="http://schemas.microsoft.com/office/powerpoint/2010/main" val="4157088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4_Disposition personnalisée">
    <p:spTree>
      <p:nvGrpSpPr>
        <p:cNvPr id="1" name=""/>
        <p:cNvGrpSpPr/>
        <p:nvPr/>
      </p:nvGrpSpPr>
      <p:grpSpPr>
        <a:xfrm>
          <a:off x="0" y="0"/>
          <a:ext cx="0" cy="0"/>
          <a:chOff x="0" y="0"/>
          <a:chExt cx="0" cy="0"/>
        </a:xfrm>
      </p:grpSpPr>
      <p:pic>
        <p:nvPicPr>
          <p:cNvPr id="6" name="Image 5">
            <a:extLst>
              <a:ext uri="{FF2B5EF4-FFF2-40B4-BE49-F238E27FC236}">
                <a16:creationId xmlns:a16="http://schemas.microsoft.com/office/drawing/2014/main" id="{39EFA347-1157-1644-9473-87291341989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350" y="3175"/>
            <a:ext cx="10680700" cy="6007100"/>
          </a:xfrm>
          <a:prstGeom prst="rect">
            <a:avLst/>
          </a:prstGeom>
        </p:spPr>
      </p:pic>
      <p:sp>
        <p:nvSpPr>
          <p:cNvPr id="8" name="object 2">
            <a:extLst>
              <a:ext uri="{FF2B5EF4-FFF2-40B4-BE49-F238E27FC236}">
                <a16:creationId xmlns:a16="http://schemas.microsoft.com/office/drawing/2014/main" id="{26043A59-1B51-414F-B988-90F366E75071}"/>
              </a:ext>
            </a:extLst>
          </p:cNvPr>
          <p:cNvSpPr txBox="1"/>
          <p:nvPr userDrawn="1"/>
        </p:nvSpPr>
        <p:spPr>
          <a:xfrm>
            <a:off x="5499100" y="5644832"/>
            <a:ext cx="2527300" cy="127000"/>
          </a:xfrm>
          <a:prstGeom prst="rect">
            <a:avLst/>
          </a:prstGeom>
        </p:spPr>
        <p:txBody>
          <a:bodyPr vert="horz" wrap="square" lIns="0" tIns="0" rIns="0" bIns="0" rtlCol="0">
            <a:spAutoFit/>
          </a:bodyPr>
          <a:lstStyle/>
          <a:p>
            <a:pPr marL="12700" algn="ctr">
              <a:lnSpc>
                <a:spcPct val="100000"/>
              </a:lnSpc>
            </a:pPr>
            <a:r>
              <a:rPr lang="fr-FR" sz="800" spc="-10" dirty="0">
                <a:solidFill>
                  <a:srgbClr val="9AC437"/>
                </a:solidFill>
                <a:latin typeface="Ubuntu"/>
                <a:cs typeface="Ubuntu"/>
              </a:rPr>
              <a:t>Février 2020</a:t>
            </a:r>
            <a:endParaRPr sz="800" dirty="0">
              <a:latin typeface="Ubuntu"/>
              <a:cs typeface="Ubuntu"/>
            </a:endParaRPr>
          </a:p>
        </p:txBody>
      </p:sp>
      <p:sp>
        <p:nvSpPr>
          <p:cNvPr id="10" name="object 2">
            <a:extLst>
              <a:ext uri="{FF2B5EF4-FFF2-40B4-BE49-F238E27FC236}">
                <a16:creationId xmlns:a16="http://schemas.microsoft.com/office/drawing/2014/main" id="{609718FE-FB35-454A-BF0C-7AE893D798AC}"/>
              </a:ext>
            </a:extLst>
          </p:cNvPr>
          <p:cNvSpPr txBox="1"/>
          <p:nvPr userDrawn="1"/>
        </p:nvSpPr>
        <p:spPr>
          <a:xfrm>
            <a:off x="9766300" y="5644832"/>
            <a:ext cx="622300" cy="127000"/>
          </a:xfrm>
          <a:prstGeom prst="rect">
            <a:avLst/>
          </a:prstGeom>
        </p:spPr>
        <p:txBody>
          <a:bodyPr vert="horz" wrap="square" lIns="0" tIns="0" rIns="0" bIns="0" rtlCol="0">
            <a:spAutoFit/>
          </a:bodyPr>
          <a:lstStyle/>
          <a:p>
            <a:pPr marL="12700" algn="r">
              <a:lnSpc>
                <a:spcPct val="100000"/>
              </a:lnSpc>
            </a:pPr>
            <a:fld id="{3CC99DD2-690B-3846-A393-97C7EE4B3120}" type="slidenum">
              <a:rPr lang="fr-FR" sz="800" spc="-10" smtClean="0">
                <a:solidFill>
                  <a:schemeClr val="tx2"/>
                </a:solidFill>
                <a:latin typeface="Ubuntu"/>
                <a:cs typeface="Ubuntu"/>
              </a:rPr>
              <a:t>‹N°›</a:t>
            </a:fld>
            <a:endParaRPr sz="800" dirty="0">
              <a:solidFill>
                <a:schemeClr val="tx2"/>
              </a:solidFill>
              <a:latin typeface="Ubuntu"/>
              <a:cs typeface="Ubuntu"/>
            </a:endParaRPr>
          </a:p>
        </p:txBody>
      </p:sp>
    </p:spTree>
    <p:extLst>
      <p:ext uri="{BB962C8B-B14F-4D97-AF65-F5344CB8AC3E}">
        <p14:creationId xmlns:p14="http://schemas.microsoft.com/office/powerpoint/2010/main" val="2544208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6_Disposition personnalisée">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83C8C380-F344-5B47-ADAC-0DC860317DA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350" y="3175"/>
            <a:ext cx="10680700" cy="6007100"/>
          </a:xfrm>
          <a:prstGeom prst="rect">
            <a:avLst/>
          </a:prstGeom>
        </p:spPr>
      </p:pic>
      <p:sp>
        <p:nvSpPr>
          <p:cNvPr id="5" name="object 5">
            <a:extLst>
              <a:ext uri="{FF2B5EF4-FFF2-40B4-BE49-F238E27FC236}">
                <a16:creationId xmlns:a16="http://schemas.microsoft.com/office/drawing/2014/main" id="{1D37C1B4-E434-784B-A96A-ECEF5CC09D90}"/>
              </a:ext>
            </a:extLst>
          </p:cNvPr>
          <p:cNvSpPr txBox="1"/>
          <p:nvPr userDrawn="1"/>
        </p:nvSpPr>
        <p:spPr>
          <a:xfrm>
            <a:off x="318725" y="348424"/>
            <a:ext cx="1120140" cy="127000"/>
          </a:xfrm>
          <a:prstGeom prst="rect">
            <a:avLst/>
          </a:prstGeom>
        </p:spPr>
        <p:txBody>
          <a:bodyPr vert="horz" wrap="square" lIns="0" tIns="0" rIns="0" bIns="0" rtlCol="0">
            <a:spAutoFit/>
          </a:bodyPr>
          <a:lstStyle/>
          <a:p>
            <a:pPr marL="12700">
              <a:lnSpc>
                <a:spcPts val="1170"/>
              </a:lnSpc>
            </a:pPr>
            <a:r>
              <a:rPr sz="1000" spc="-25" dirty="0">
                <a:solidFill>
                  <a:srgbClr val="9AC437"/>
                </a:solidFill>
                <a:latin typeface="Ubuntu"/>
                <a:cs typeface="Ubuntu"/>
              </a:rPr>
              <a:t>L</a:t>
            </a:r>
            <a:r>
              <a:rPr sz="1000" spc="-5" dirty="0">
                <a:solidFill>
                  <a:srgbClr val="9AC437"/>
                </a:solidFill>
                <a:latin typeface="Ubuntu"/>
                <a:cs typeface="Ubuntu"/>
              </a:rPr>
              <a:t>es </a:t>
            </a:r>
            <a:r>
              <a:rPr sz="1000" spc="-10" dirty="0">
                <a:solidFill>
                  <a:srgbClr val="9AC437"/>
                </a:solidFill>
                <a:latin typeface="Ubuntu"/>
                <a:cs typeface="Ubuntu"/>
              </a:rPr>
              <a:t>fondamentaux,</a:t>
            </a:r>
            <a:endParaRPr sz="1000" dirty="0">
              <a:latin typeface="Ubuntu"/>
              <a:cs typeface="Ubuntu"/>
            </a:endParaRPr>
          </a:p>
        </p:txBody>
      </p:sp>
      <p:sp>
        <p:nvSpPr>
          <p:cNvPr id="7" name="object 2">
            <a:extLst>
              <a:ext uri="{FF2B5EF4-FFF2-40B4-BE49-F238E27FC236}">
                <a16:creationId xmlns:a16="http://schemas.microsoft.com/office/drawing/2014/main" id="{902D7904-91C7-7C4B-A983-1B8B09FF48BE}"/>
              </a:ext>
            </a:extLst>
          </p:cNvPr>
          <p:cNvSpPr txBox="1"/>
          <p:nvPr userDrawn="1"/>
        </p:nvSpPr>
        <p:spPr>
          <a:xfrm>
            <a:off x="5499100" y="5644832"/>
            <a:ext cx="2527300" cy="127000"/>
          </a:xfrm>
          <a:prstGeom prst="rect">
            <a:avLst/>
          </a:prstGeom>
        </p:spPr>
        <p:txBody>
          <a:bodyPr vert="horz" wrap="square" lIns="0" tIns="0" rIns="0" bIns="0" rtlCol="0">
            <a:spAutoFit/>
          </a:bodyPr>
          <a:lstStyle/>
          <a:p>
            <a:pPr marL="12700" algn="ctr">
              <a:lnSpc>
                <a:spcPct val="100000"/>
              </a:lnSpc>
            </a:pPr>
            <a:r>
              <a:rPr lang="fr-FR" sz="800" spc="-10" dirty="0">
                <a:solidFill>
                  <a:srgbClr val="9AC437"/>
                </a:solidFill>
                <a:latin typeface="Ubuntu"/>
                <a:cs typeface="Ubuntu"/>
              </a:rPr>
              <a:t>6</a:t>
            </a:r>
            <a:r>
              <a:rPr lang="fr-FR" sz="800" spc="-10" baseline="0" dirty="0">
                <a:solidFill>
                  <a:srgbClr val="9AC437"/>
                </a:solidFill>
                <a:latin typeface="Ubuntu"/>
                <a:cs typeface="Ubuntu"/>
              </a:rPr>
              <a:t> février 2020</a:t>
            </a:r>
            <a:endParaRPr sz="800" dirty="0">
              <a:latin typeface="Ubuntu"/>
              <a:cs typeface="Ubuntu"/>
            </a:endParaRPr>
          </a:p>
        </p:txBody>
      </p:sp>
      <p:sp>
        <p:nvSpPr>
          <p:cNvPr id="8" name="object 4">
            <a:extLst>
              <a:ext uri="{FF2B5EF4-FFF2-40B4-BE49-F238E27FC236}">
                <a16:creationId xmlns:a16="http://schemas.microsoft.com/office/drawing/2014/main" id="{1394C30F-A0FD-F24B-9305-F252E6EF4B2F}"/>
              </a:ext>
            </a:extLst>
          </p:cNvPr>
          <p:cNvSpPr txBox="1"/>
          <p:nvPr userDrawn="1"/>
        </p:nvSpPr>
        <p:spPr>
          <a:xfrm>
            <a:off x="347300" y="5644832"/>
            <a:ext cx="3509010" cy="127000"/>
          </a:xfrm>
          <a:prstGeom prst="rect">
            <a:avLst/>
          </a:prstGeom>
        </p:spPr>
        <p:txBody>
          <a:bodyPr vert="horz" wrap="square" lIns="0" tIns="0" rIns="0" bIns="0" rtlCol="0">
            <a:spAutoFit/>
          </a:bodyPr>
          <a:lstStyle/>
          <a:p>
            <a:pPr marL="12700">
              <a:lnSpc>
                <a:spcPct val="100000"/>
              </a:lnSpc>
            </a:pPr>
            <a:r>
              <a:rPr lang="fr-FR" sz="800" b="1" dirty="0">
                <a:solidFill>
                  <a:srgbClr val="006AB4"/>
                </a:solidFill>
                <a:latin typeface="Ubuntu"/>
                <a:cs typeface="Ubuntu"/>
              </a:rPr>
              <a:t>BOITE OUTIL</a:t>
            </a:r>
            <a:r>
              <a:rPr lang="fr-FR" sz="800" b="1" baseline="0" dirty="0">
                <a:solidFill>
                  <a:srgbClr val="006AB4"/>
                </a:solidFill>
                <a:latin typeface="Ubuntu"/>
                <a:cs typeface="Ubuntu"/>
              </a:rPr>
              <a:t> N°1 – Manutention mécanique</a:t>
            </a:r>
            <a:endParaRPr lang="fr-FR" sz="800" dirty="0">
              <a:latin typeface="Ubuntu"/>
              <a:cs typeface="Ubuntu"/>
            </a:endParaRPr>
          </a:p>
        </p:txBody>
      </p:sp>
      <p:sp>
        <p:nvSpPr>
          <p:cNvPr id="9" name="object 2">
            <a:extLst>
              <a:ext uri="{FF2B5EF4-FFF2-40B4-BE49-F238E27FC236}">
                <a16:creationId xmlns:a16="http://schemas.microsoft.com/office/drawing/2014/main" id="{67EA1F55-DF0A-234E-B658-7062BAB62A7E}"/>
              </a:ext>
            </a:extLst>
          </p:cNvPr>
          <p:cNvSpPr txBox="1"/>
          <p:nvPr userDrawn="1"/>
        </p:nvSpPr>
        <p:spPr>
          <a:xfrm>
            <a:off x="9766300" y="5644832"/>
            <a:ext cx="622300" cy="127000"/>
          </a:xfrm>
          <a:prstGeom prst="rect">
            <a:avLst/>
          </a:prstGeom>
        </p:spPr>
        <p:txBody>
          <a:bodyPr vert="horz" wrap="square" lIns="0" tIns="0" rIns="0" bIns="0" rtlCol="0">
            <a:spAutoFit/>
          </a:bodyPr>
          <a:lstStyle/>
          <a:p>
            <a:pPr marL="12700" algn="r">
              <a:lnSpc>
                <a:spcPct val="100000"/>
              </a:lnSpc>
            </a:pPr>
            <a:fld id="{3CC99DD2-690B-3846-A393-97C7EE4B3120}" type="slidenum">
              <a:rPr lang="fr-FR" sz="800" spc="-10" smtClean="0">
                <a:solidFill>
                  <a:schemeClr val="tx2"/>
                </a:solidFill>
                <a:latin typeface="Ubuntu"/>
                <a:cs typeface="Ubuntu"/>
              </a:rPr>
              <a:t>‹N°›</a:t>
            </a:fld>
            <a:endParaRPr sz="800" dirty="0">
              <a:solidFill>
                <a:schemeClr val="tx2"/>
              </a:solidFill>
              <a:latin typeface="Ubuntu"/>
              <a:cs typeface="Ubuntu"/>
            </a:endParaRPr>
          </a:p>
        </p:txBody>
      </p:sp>
      <p:sp>
        <p:nvSpPr>
          <p:cNvPr id="10" name="Rectangle 9">
            <a:extLst>
              <a:ext uri="{FF2B5EF4-FFF2-40B4-BE49-F238E27FC236}">
                <a16:creationId xmlns:a16="http://schemas.microsoft.com/office/drawing/2014/main" id="{5689703F-0D18-AD44-AC73-7567FD099604}"/>
              </a:ext>
            </a:extLst>
          </p:cNvPr>
          <p:cNvSpPr/>
          <p:nvPr userDrawn="1"/>
        </p:nvSpPr>
        <p:spPr>
          <a:xfrm>
            <a:off x="241300" y="447626"/>
            <a:ext cx="3191899" cy="369332"/>
          </a:xfrm>
          <a:prstGeom prst="rect">
            <a:avLst/>
          </a:prstGeom>
        </p:spPr>
        <p:txBody>
          <a:bodyPr wrap="none">
            <a:spAutoFit/>
          </a:bodyPr>
          <a:lstStyle/>
          <a:p>
            <a:r>
              <a:rPr lang="fr-FR" sz="1800" b="1" i="0" dirty="0">
                <a:solidFill>
                  <a:schemeClr val="bg2"/>
                </a:solidFill>
                <a:latin typeface="Ubuntu" panose="020B0504030602030204" pitchFamily="34" charset="0"/>
              </a:rPr>
              <a:t>C’est ma vie, c’est notre vie</a:t>
            </a:r>
          </a:p>
        </p:txBody>
      </p:sp>
    </p:spTree>
    <p:extLst>
      <p:ext uri="{BB962C8B-B14F-4D97-AF65-F5344CB8AC3E}">
        <p14:creationId xmlns:p14="http://schemas.microsoft.com/office/powerpoint/2010/main" val="360602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userDrawn="1">
  <p:cSld name="Clôture">
    <p:bg>
      <p:bgPr>
        <a:solidFill>
          <a:schemeClr val="bg1"/>
        </a:solidFill>
        <a:effectLst/>
      </p:bgPr>
    </p:bg>
    <p:spTree>
      <p:nvGrpSpPr>
        <p:cNvPr id="1" name=""/>
        <p:cNvGrpSpPr/>
        <p:nvPr/>
      </p:nvGrpSpPr>
      <p:grpSpPr>
        <a:xfrm>
          <a:off x="0" y="0"/>
          <a:ext cx="0" cy="0"/>
          <a:chOff x="0" y="0"/>
          <a:chExt cx="0" cy="0"/>
        </a:xfrm>
      </p:grpSpPr>
      <p:sp>
        <p:nvSpPr>
          <p:cNvPr id="7" name="Espace réservé du texte 6"/>
          <p:cNvSpPr>
            <a:spLocks noGrp="1"/>
          </p:cNvSpPr>
          <p:nvPr>
            <p:ph type="body" sz="quarter" idx="10"/>
          </p:nvPr>
        </p:nvSpPr>
        <p:spPr>
          <a:xfrm>
            <a:off x="5473015" y="1485294"/>
            <a:ext cx="3663107" cy="999031"/>
          </a:xfrm>
          <a:prstGeom prst="rect">
            <a:avLst/>
          </a:prstGeom>
        </p:spPr>
        <p:txBody>
          <a:bodyPr/>
          <a:lstStyle>
            <a:lvl1pPr marL="0" indent="0">
              <a:lnSpc>
                <a:spcPct val="100000"/>
              </a:lnSpc>
              <a:spcBef>
                <a:spcPts val="0"/>
              </a:spcBef>
              <a:buFontTx/>
              <a:buNone/>
              <a:defRPr sz="1052" b="1">
                <a:solidFill>
                  <a:schemeClr val="tx1"/>
                </a:solidFill>
              </a:defRPr>
            </a:lvl1pPr>
            <a:lvl2pPr marL="0" indent="0">
              <a:lnSpc>
                <a:spcPct val="100000"/>
              </a:lnSpc>
              <a:spcBef>
                <a:spcPts val="0"/>
              </a:spcBef>
              <a:buFontTx/>
              <a:buNone/>
              <a:defRPr sz="1052">
                <a:solidFill>
                  <a:schemeClr val="tx1"/>
                </a:solidFill>
              </a:defRPr>
            </a:lvl2pPr>
            <a:lvl3pPr marL="0" indent="0">
              <a:lnSpc>
                <a:spcPct val="100000"/>
              </a:lnSpc>
              <a:spcBef>
                <a:spcPts val="0"/>
              </a:spcBef>
              <a:buFontTx/>
              <a:buNone/>
              <a:defRPr sz="1052">
                <a:solidFill>
                  <a:schemeClr val="tx1"/>
                </a:solidFill>
              </a:defRPr>
            </a:lvl3pPr>
            <a:lvl4pPr marL="0" indent="0">
              <a:lnSpc>
                <a:spcPct val="100000"/>
              </a:lnSpc>
              <a:spcBef>
                <a:spcPts val="0"/>
              </a:spcBef>
              <a:buFontTx/>
              <a:buNone/>
              <a:defRPr sz="1052">
                <a:solidFill>
                  <a:schemeClr val="tx1"/>
                </a:solidFill>
              </a:defRPr>
            </a:lvl4pPr>
            <a:lvl5pPr marL="0" indent="0">
              <a:lnSpc>
                <a:spcPct val="100000"/>
              </a:lnSpc>
              <a:spcBef>
                <a:spcPts val="0"/>
              </a:spcBef>
              <a:buFontTx/>
              <a:buNone/>
              <a:defRPr sz="1052">
                <a:solidFill>
                  <a:schemeClr val="tx1"/>
                </a:solidFill>
              </a:defRPr>
            </a:lvl5pPr>
          </a:lstStyle>
          <a:p>
            <a:pPr lvl="0"/>
            <a:r>
              <a:rPr lang="fr-FR"/>
              <a:t>Modifiez les styles du texte du masque</a:t>
            </a:r>
          </a:p>
          <a:p>
            <a:pPr lvl="1"/>
            <a:r>
              <a:rPr lang="fr-FR"/>
              <a:t>Deuxième niveau</a:t>
            </a:r>
          </a:p>
        </p:txBody>
      </p:sp>
      <p:sp>
        <p:nvSpPr>
          <p:cNvPr id="9" name="ZoneTexte 8"/>
          <p:cNvSpPr txBox="1"/>
          <p:nvPr userDrawn="1"/>
        </p:nvSpPr>
        <p:spPr>
          <a:xfrm>
            <a:off x="4125373" y="2910412"/>
            <a:ext cx="2448956" cy="252057"/>
          </a:xfrm>
          <a:prstGeom prst="rect">
            <a:avLst/>
          </a:prstGeom>
          <a:noFill/>
        </p:spPr>
        <p:txBody>
          <a:bodyPr wrap="none" lIns="31568" tIns="0" rIns="31568" bIns="0" rtlCol="0">
            <a:spAutoFit/>
          </a:bodyPr>
          <a:lstStyle/>
          <a:p>
            <a:pPr algn="ctr"/>
            <a:r>
              <a:rPr lang="fr-FR" sz="1638" dirty="0">
                <a:solidFill>
                  <a:schemeClr val="accent1"/>
                </a:solidFill>
              </a:rPr>
              <a:t>Retrouvez-nous sur Internet</a:t>
            </a:r>
          </a:p>
        </p:txBody>
      </p:sp>
      <p:sp>
        <p:nvSpPr>
          <p:cNvPr id="10" name="ZoneTexte 9"/>
          <p:cNvSpPr txBox="1"/>
          <p:nvPr userDrawn="1"/>
        </p:nvSpPr>
        <p:spPr>
          <a:xfrm>
            <a:off x="2488356" y="4196761"/>
            <a:ext cx="544653" cy="161904"/>
          </a:xfrm>
          <a:prstGeom prst="rect">
            <a:avLst/>
          </a:prstGeom>
          <a:noFill/>
        </p:spPr>
        <p:txBody>
          <a:bodyPr wrap="none" lIns="31568" tIns="0" rIns="31568" bIns="0" rtlCol="0">
            <a:spAutoFit/>
          </a:bodyPr>
          <a:lstStyle/>
          <a:p>
            <a:pPr algn="ctr"/>
            <a:r>
              <a:rPr lang="fr-FR" sz="1052" dirty="0"/>
              <a:t>enedis.fr</a:t>
            </a:r>
          </a:p>
        </p:txBody>
      </p:sp>
      <p:sp>
        <p:nvSpPr>
          <p:cNvPr id="11" name="ZoneTexte 10"/>
          <p:cNvSpPr txBox="1"/>
          <p:nvPr userDrawn="1"/>
        </p:nvSpPr>
        <p:spPr>
          <a:xfrm>
            <a:off x="4037578" y="4196761"/>
            <a:ext cx="826782" cy="161904"/>
          </a:xfrm>
          <a:prstGeom prst="rect">
            <a:avLst/>
          </a:prstGeom>
          <a:noFill/>
        </p:spPr>
        <p:txBody>
          <a:bodyPr wrap="none" lIns="31568" tIns="0" rIns="31568" bIns="0" rtlCol="0">
            <a:spAutoFit/>
          </a:bodyPr>
          <a:lstStyle/>
          <a:p>
            <a:pPr algn="ctr"/>
            <a:r>
              <a:rPr lang="fr-FR" sz="1052" dirty="0" err="1"/>
              <a:t>enedis.officiel</a:t>
            </a:r>
            <a:endParaRPr lang="fr-FR" sz="1052" dirty="0"/>
          </a:p>
        </p:txBody>
      </p:sp>
      <p:sp>
        <p:nvSpPr>
          <p:cNvPr id="12" name="ZoneTexte 11"/>
          <p:cNvSpPr txBox="1"/>
          <p:nvPr userDrawn="1"/>
        </p:nvSpPr>
        <p:spPr>
          <a:xfrm>
            <a:off x="5871491" y="4196761"/>
            <a:ext cx="543050" cy="161904"/>
          </a:xfrm>
          <a:prstGeom prst="rect">
            <a:avLst/>
          </a:prstGeom>
          <a:noFill/>
        </p:spPr>
        <p:txBody>
          <a:bodyPr wrap="none" lIns="31568" tIns="0" rIns="31568" bIns="0" rtlCol="0">
            <a:spAutoFit/>
          </a:bodyPr>
          <a:lstStyle/>
          <a:p>
            <a:pPr algn="ctr"/>
            <a:r>
              <a:rPr lang="fr-FR" sz="1052"/>
              <a:t>@enedis</a:t>
            </a:r>
          </a:p>
        </p:txBody>
      </p:sp>
      <p:sp>
        <p:nvSpPr>
          <p:cNvPr id="13" name="ZoneTexte 12"/>
          <p:cNvSpPr txBox="1"/>
          <p:nvPr userDrawn="1"/>
        </p:nvSpPr>
        <p:spPr>
          <a:xfrm>
            <a:off x="7421672" y="4196761"/>
            <a:ext cx="826782" cy="161904"/>
          </a:xfrm>
          <a:prstGeom prst="rect">
            <a:avLst/>
          </a:prstGeom>
          <a:noFill/>
        </p:spPr>
        <p:txBody>
          <a:bodyPr wrap="none" lIns="31568" tIns="0" rIns="31568" bIns="0" rtlCol="0">
            <a:spAutoFit/>
          </a:bodyPr>
          <a:lstStyle/>
          <a:p>
            <a:pPr algn="ctr"/>
            <a:r>
              <a:rPr lang="fr-FR" sz="1052"/>
              <a:t>enedis.officiel</a:t>
            </a:r>
          </a:p>
        </p:txBody>
      </p:sp>
      <p:sp>
        <p:nvSpPr>
          <p:cNvPr id="34" name="ZoneTexte 33"/>
          <p:cNvSpPr txBox="1"/>
          <p:nvPr userDrawn="1"/>
        </p:nvSpPr>
        <p:spPr>
          <a:xfrm>
            <a:off x="1304651" y="5359851"/>
            <a:ext cx="8084098" cy="405752"/>
          </a:xfrm>
          <a:prstGeom prst="rect">
            <a:avLst/>
          </a:prstGeom>
          <a:noFill/>
        </p:spPr>
        <p:txBody>
          <a:bodyPr wrap="square" rtlCol="0">
            <a:spAutoFit/>
          </a:bodyPr>
          <a:lstStyle/>
          <a:p>
            <a:pPr algn="ctr"/>
            <a:r>
              <a:rPr lang="fr-FR" sz="1052" dirty="0" err="1">
                <a:solidFill>
                  <a:schemeClr val="accent1"/>
                </a:solidFill>
              </a:rPr>
              <a:t>Enedis</a:t>
            </a:r>
            <a:r>
              <a:rPr lang="fr-FR" sz="1052" dirty="0">
                <a:solidFill>
                  <a:schemeClr val="accent1"/>
                </a:solidFill>
              </a:rPr>
              <a:t> - Tour </a:t>
            </a:r>
            <a:r>
              <a:rPr lang="fr-FR" sz="1052" dirty="0" err="1">
                <a:solidFill>
                  <a:schemeClr val="accent1"/>
                </a:solidFill>
              </a:rPr>
              <a:t>Enedis</a:t>
            </a:r>
            <a:r>
              <a:rPr lang="fr-FR" sz="1052" dirty="0">
                <a:solidFill>
                  <a:schemeClr val="accent1"/>
                </a:solidFill>
              </a:rPr>
              <a:t>, 34 place des Corolles  -  92079 Paris La Défense  -  enedis.fr</a:t>
            </a:r>
          </a:p>
          <a:p>
            <a:pPr algn="ctr">
              <a:spcBef>
                <a:spcPts val="174"/>
              </a:spcBef>
            </a:pPr>
            <a:r>
              <a:rPr lang="fr-FR" sz="818" dirty="0">
                <a:solidFill>
                  <a:schemeClr val="accent1"/>
                </a:solidFill>
              </a:rPr>
              <a:t>SA à directoire et à conseil de surveillance au capital de 270 037 000 euros   -   R.C.S. Nanterre 444 608 442</a:t>
            </a:r>
          </a:p>
        </p:txBody>
      </p:sp>
      <p:pic>
        <p:nvPicPr>
          <p:cNvPr id="16" name="Image 15" descr="facebook.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189185" y="3599095"/>
            <a:ext cx="538236" cy="538094"/>
          </a:xfrm>
          <a:prstGeom prst="rect">
            <a:avLst/>
          </a:prstGeom>
        </p:spPr>
      </p:pic>
      <p:pic>
        <p:nvPicPr>
          <p:cNvPr id="17" name="Image 16" descr="site.png"/>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2500247" y="3591968"/>
            <a:ext cx="545365" cy="545221"/>
          </a:xfrm>
          <a:prstGeom prst="rect">
            <a:avLst/>
          </a:prstGeom>
        </p:spPr>
      </p:pic>
      <p:pic>
        <p:nvPicPr>
          <p:cNvPr id="18" name="Image 17" descr="twitter.png"/>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5870996" y="3599095"/>
            <a:ext cx="538236" cy="538094"/>
          </a:xfrm>
          <a:prstGeom prst="rect">
            <a:avLst/>
          </a:prstGeom>
        </p:spPr>
      </p:pic>
      <p:pic>
        <p:nvPicPr>
          <p:cNvPr id="19" name="Image 18" descr="you tube.png"/>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7552807" y="3599095"/>
            <a:ext cx="538236" cy="538094"/>
          </a:xfrm>
          <a:prstGeom prst="rect">
            <a:avLst/>
          </a:prstGeom>
        </p:spPr>
      </p:pic>
      <p:grpSp>
        <p:nvGrpSpPr>
          <p:cNvPr id="20" name="Groupe 19"/>
          <p:cNvGrpSpPr>
            <a:grpSpLocks noChangeAspect="1"/>
          </p:cNvGrpSpPr>
          <p:nvPr userDrawn="1"/>
        </p:nvGrpSpPr>
        <p:grpSpPr>
          <a:xfrm>
            <a:off x="4271358" y="1481725"/>
            <a:ext cx="1010400" cy="1010133"/>
            <a:chOff x="3059832" y="332656"/>
            <a:chExt cx="1008000" cy="1008000"/>
          </a:xfrm>
        </p:grpSpPr>
        <p:sp>
          <p:nvSpPr>
            <p:cNvPr id="21" name="Espace réservé du texte 7"/>
            <p:cNvSpPr txBox="1">
              <a:spLocks noChangeAspect="1"/>
            </p:cNvSpPr>
            <p:nvPr userDrawn="1"/>
          </p:nvSpPr>
          <p:spPr>
            <a:xfrm flipV="1">
              <a:off x="3059832" y="332656"/>
              <a:ext cx="1008000" cy="1008000"/>
            </a:xfrm>
            <a:custGeom>
              <a:avLst/>
              <a:gdLst>
                <a:gd name="connsiteX0" fmla="*/ 0 w 1080000"/>
                <a:gd name="connsiteY0" fmla="*/ 180004 h 1080000"/>
                <a:gd name="connsiteX1" fmla="*/ 52722 w 1080000"/>
                <a:gd name="connsiteY1" fmla="*/ 52722 h 1080000"/>
                <a:gd name="connsiteX2" fmla="*/ 180004 w 1080000"/>
                <a:gd name="connsiteY2" fmla="*/ 0 h 1080000"/>
                <a:gd name="connsiteX3" fmla="*/ 899996 w 1080000"/>
                <a:gd name="connsiteY3" fmla="*/ 0 h 1080000"/>
                <a:gd name="connsiteX4" fmla="*/ 1027278 w 1080000"/>
                <a:gd name="connsiteY4" fmla="*/ 52722 h 1080000"/>
                <a:gd name="connsiteX5" fmla="*/ 1080000 w 1080000"/>
                <a:gd name="connsiteY5" fmla="*/ 180004 h 1080000"/>
                <a:gd name="connsiteX6" fmla="*/ 1080000 w 1080000"/>
                <a:gd name="connsiteY6" fmla="*/ 899996 h 1080000"/>
                <a:gd name="connsiteX7" fmla="*/ 1027278 w 1080000"/>
                <a:gd name="connsiteY7" fmla="*/ 1027278 h 1080000"/>
                <a:gd name="connsiteX8" fmla="*/ 899996 w 1080000"/>
                <a:gd name="connsiteY8" fmla="*/ 1080000 h 1080000"/>
                <a:gd name="connsiteX9" fmla="*/ 180004 w 1080000"/>
                <a:gd name="connsiteY9" fmla="*/ 1080000 h 1080000"/>
                <a:gd name="connsiteX10" fmla="*/ 52722 w 1080000"/>
                <a:gd name="connsiteY10" fmla="*/ 1027278 h 1080000"/>
                <a:gd name="connsiteX11" fmla="*/ 0 w 1080000"/>
                <a:gd name="connsiteY11" fmla="*/ 899996 h 1080000"/>
                <a:gd name="connsiteX12" fmla="*/ 0 w 1080000"/>
                <a:gd name="connsiteY12" fmla="*/ 180004 h 1080000"/>
                <a:gd name="connsiteX0" fmla="*/ 0 w 1080000"/>
                <a:gd name="connsiteY0" fmla="*/ 180004 h 1080000"/>
                <a:gd name="connsiteX1" fmla="*/ 52722 w 1080000"/>
                <a:gd name="connsiteY1" fmla="*/ 52722 h 1080000"/>
                <a:gd name="connsiteX2" fmla="*/ 180004 w 1080000"/>
                <a:gd name="connsiteY2" fmla="*/ 0 h 1080000"/>
                <a:gd name="connsiteX3" fmla="*/ 899996 w 1080000"/>
                <a:gd name="connsiteY3" fmla="*/ 0 h 1080000"/>
                <a:gd name="connsiteX4" fmla="*/ 1027278 w 1080000"/>
                <a:gd name="connsiteY4" fmla="*/ 52722 h 1080000"/>
                <a:gd name="connsiteX5" fmla="*/ 1080000 w 1080000"/>
                <a:gd name="connsiteY5" fmla="*/ 180004 h 1080000"/>
                <a:gd name="connsiteX6" fmla="*/ 1080000 w 1080000"/>
                <a:gd name="connsiteY6" fmla="*/ 899996 h 1080000"/>
                <a:gd name="connsiteX7" fmla="*/ 1027278 w 1080000"/>
                <a:gd name="connsiteY7" fmla="*/ 1027278 h 1080000"/>
                <a:gd name="connsiteX8" fmla="*/ 899996 w 1080000"/>
                <a:gd name="connsiteY8" fmla="*/ 1080000 h 1080000"/>
                <a:gd name="connsiteX9" fmla="*/ 180004 w 1080000"/>
                <a:gd name="connsiteY9" fmla="*/ 1080000 h 1080000"/>
                <a:gd name="connsiteX10" fmla="*/ 52722 w 1080000"/>
                <a:gd name="connsiteY10" fmla="*/ 1027278 h 1080000"/>
                <a:gd name="connsiteX11" fmla="*/ 0 w 1080000"/>
                <a:gd name="connsiteY11" fmla="*/ 899996 h 1080000"/>
                <a:gd name="connsiteX12" fmla="*/ 0 w 1080000"/>
                <a:gd name="connsiteY12" fmla="*/ 180004 h 1080000"/>
                <a:gd name="connsiteX0" fmla="*/ 0 w 1080000"/>
                <a:gd name="connsiteY0" fmla="*/ 180004 h 1080000"/>
                <a:gd name="connsiteX1" fmla="*/ 52722 w 1080000"/>
                <a:gd name="connsiteY1" fmla="*/ 52722 h 1080000"/>
                <a:gd name="connsiteX2" fmla="*/ 180004 w 1080000"/>
                <a:gd name="connsiteY2" fmla="*/ 0 h 1080000"/>
                <a:gd name="connsiteX3" fmla="*/ 899996 w 1080000"/>
                <a:gd name="connsiteY3" fmla="*/ 0 h 1080000"/>
                <a:gd name="connsiteX4" fmla="*/ 1027278 w 1080000"/>
                <a:gd name="connsiteY4" fmla="*/ 52722 h 1080000"/>
                <a:gd name="connsiteX5" fmla="*/ 1080000 w 1080000"/>
                <a:gd name="connsiteY5" fmla="*/ 180004 h 1080000"/>
                <a:gd name="connsiteX6" fmla="*/ 1080000 w 1080000"/>
                <a:gd name="connsiteY6" fmla="*/ 899996 h 1080000"/>
                <a:gd name="connsiteX7" fmla="*/ 1027278 w 1080000"/>
                <a:gd name="connsiteY7" fmla="*/ 1027278 h 1080000"/>
                <a:gd name="connsiteX8" fmla="*/ 899996 w 1080000"/>
                <a:gd name="connsiteY8" fmla="*/ 1080000 h 1080000"/>
                <a:gd name="connsiteX9" fmla="*/ 180004 w 1080000"/>
                <a:gd name="connsiteY9" fmla="*/ 1080000 h 1080000"/>
                <a:gd name="connsiteX10" fmla="*/ 52722 w 1080000"/>
                <a:gd name="connsiteY10" fmla="*/ 1027278 h 1080000"/>
                <a:gd name="connsiteX11" fmla="*/ 0 w 1080000"/>
                <a:gd name="connsiteY11" fmla="*/ 899996 h 1080000"/>
                <a:gd name="connsiteX12" fmla="*/ 0 w 1080000"/>
                <a:gd name="connsiteY12" fmla="*/ 180004 h 1080000"/>
                <a:gd name="connsiteX0" fmla="*/ 0 w 1080000"/>
                <a:gd name="connsiteY0" fmla="*/ 180004 h 1080000"/>
                <a:gd name="connsiteX1" fmla="*/ 52722 w 1080000"/>
                <a:gd name="connsiteY1" fmla="*/ 52722 h 1080000"/>
                <a:gd name="connsiteX2" fmla="*/ 180004 w 1080000"/>
                <a:gd name="connsiteY2" fmla="*/ 0 h 1080000"/>
                <a:gd name="connsiteX3" fmla="*/ 899996 w 1080000"/>
                <a:gd name="connsiteY3" fmla="*/ 0 h 1080000"/>
                <a:gd name="connsiteX4" fmla="*/ 1027278 w 1080000"/>
                <a:gd name="connsiteY4" fmla="*/ 52722 h 1080000"/>
                <a:gd name="connsiteX5" fmla="*/ 1080000 w 1080000"/>
                <a:gd name="connsiteY5" fmla="*/ 180004 h 1080000"/>
                <a:gd name="connsiteX6" fmla="*/ 1080000 w 1080000"/>
                <a:gd name="connsiteY6" fmla="*/ 899996 h 1080000"/>
                <a:gd name="connsiteX7" fmla="*/ 899996 w 1080000"/>
                <a:gd name="connsiteY7" fmla="*/ 1080000 h 1080000"/>
                <a:gd name="connsiteX8" fmla="*/ 180004 w 1080000"/>
                <a:gd name="connsiteY8" fmla="*/ 1080000 h 1080000"/>
                <a:gd name="connsiteX9" fmla="*/ 52722 w 1080000"/>
                <a:gd name="connsiteY9" fmla="*/ 1027278 h 1080000"/>
                <a:gd name="connsiteX10" fmla="*/ 0 w 1080000"/>
                <a:gd name="connsiteY10" fmla="*/ 899996 h 1080000"/>
                <a:gd name="connsiteX11" fmla="*/ 0 w 1080000"/>
                <a:gd name="connsiteY11" fmla="*/ 180004 h 1080000"/>
                <a:gd name="connsiteX0" fmla="*/ 0 w 1158607"/>
                <a:gd name="connsiteY0" fmla="*/ 180004 h 1080120"/>
                <a:gd name="connsiteX1" fmla="*/ 52722 w 1158607"/>
                <a:gd name="connsiteY1" fmla="*/ 52722 h 1080120"/>
                <a:gd name="connsiteX2" fmla="*/ 180004 w 1158607"/>
                <a:gd name="connsiteY2" fmla="*/ 0 h 1080120"/>
                <a:gd name="connsiteX3" fmla="*/ 899996 w 1158607"/>
                <a:gd name="connsiteY3" fmla="*/ 0 h 1080120"/>
                <a:gd name="connsiteX4" fmla="*/ 1027278 w 1158607"/>
                <a:gd name="connsiteY4" fmla="*/ 52722 h 1080120"/>
                <a:gd name="connsiteX5" fmla="*/ 1080000 w 1158607"/>
                <a:gd name="connsiteY5" fmla="*/ 180004 h 1080120"/>
                <a:gd name="connsiteX6" fmla="*/ 1080000 w 1158607"/>
                <a:gd name="connsiteY6" fmla="*/ 899996 h 1080120"/>
                <a:gd name="connsiteX7" fmla="*/ 1008608 w 1158607"/>
                <a:gd name="connsiteY7" fmla="*/ 1080120 h 1080120"/>
                <a:gd name="connsiteX8" fmla="*/ 180004 w 1158607"/>
                <a:gd name="connsiteY8" fmla="*/ 1080000 h 1080120"/>
                <a:gd name="connsiteX9" fmla="*/ 52722 w 1158607"/>
                <a:gd name="connsiteY9" fmla="*/ 1027278 h 1080120"/>
                <a:gd name="connsiteX10" fmla="*/ 0 w 1158607"/>
                <a:gd name="connsiteY10" fmla="*/ 899996 h 1080120"/>
                <a:gd name="connsiteX11" fmla="*/ 0 w 1158607"/>
                <a:gd name="connsiteY11" fmla="*/ 180004 h 1080120"/>
                <a:gd name="connsiteX0" fmla="*/ 0 w 1080000"/>
                <a:gd name="connsiteY0" fmla="*/ 180004 h 1080120"/>
                <a:gd name="connsiteX1" fmla="*/ 52722 w 1080000"/>
                <a:gd name="connsiteY1" fmla="*/ 52722 h 1080120"/>
                <a:gd name="connsiteX2" fmla="*/ 180004 w 1080000"/>
                <a:gd name="connsiteY2" fmla="*/ 0 h 1080120"/>
                <a:gd name="connsiteX3" fmla="*/ 899996 w 1080000"/>
                <a:gd name="connsiteY3" fmla="*/ 0 h 1080120"/>
                <a:gd name="connsiteX4" fmla="*/ 1027278 w 1080000"/>
                <a:gd name="connsiteY4" fmla="*/ 52722 h 1080120"/>
                <a:gd name="connsiteX5" fmla="*/ 1080000 w 1080000"/>
                <a:gd name="connsiteY5" fmla="*/ 180004 h 1080120"/>
                <a:gd name="connsiteX6" fmla="*/ 1080000 w 1080000"/>
                <a:gd name="connsiteY6" fmla="*/ 899996 h 1080120"/>
                <a:gd name="connsiteX7" fmla="*/ 1008608 w 1080000"/>
                <a:gd name="connsiteY7" fmla="*/ 1080120 h 1080120"/>
                <a:gd name="connsiteX8" fmla="*/ 180004 w 1080000"/>
                <a:gd name="connsiteY8" fmla="*/ 1080000 h 1080120"/>
                <a:gd name="connsiteX9" fmla="*/ 52722 w 1080000"/>
                <a:gd name="connsiteY9" fmla="*/ 1027278 h 1080120"/>
                <a:gd name="connsiteX10" fmla="*/ 0 w 1080000"/>
                <a:gd name="connsiteY10" fmla="*/ 899996 h 1080120"/>
                <a:gd name="connsiteX11" fmla="*/ 0 w 1080000"/>
                <a:gd name="connsiteY11" fmla="*/ 180004 h 1080120"/>
                <a:gd name="connsiteX0" fmla="*/ 0 w 1080000"/>
                <a:gd name="connsiteY0" fmla="*/ 180004 h 1080120"/>
                <a:gd name="connsiteX1" fmla="*/ 52722 w 1080000"/>
                <a:gd name="connsiteY1" fmla="*/ 52722 h 1080120"/>
                <a:gd name="connsiteX2" fmla="*/ 180004 w 1080000"/>
                <a:gd name="connsiteY2" fmla="*/ 0 h 1080120"/>
                <a:gd name="connsiteX3" fmla="*/ 899996 w 1080000"/>
                <a:gd name="connsiteY3" fmla="*/ 0 h 1080120"/>
                <a:gd name="connsiteX4" fmla="*/ 1027278 w 1080000"/>
                <a:gd name="connsiteY4" fmla="*/ 52722 h 1080120"/>
                <a:gd name="connsiteX5" fmla="*/ 1080000 w 1080000"/>
                <a:gd name="connsiteY5" fmla="*/ 180004 h 1080120"/>
                <a:gd name="connsiteX6" fmla="*/ 1080000 w 1080000"/>
                <a:gd name="connsiteY6" fmla="*/ 899996 h 1080120"/>
                <a:gd name="connsiteX7" fmla="*/ 1008608 w 1080000"/>
                <a:gd name="connsiteY7" fmla="*/ 1080120 h 1080120"/>
                <a:gd name="connsiteX8" fmla="*/ 180004 w 1080000"/>
                <a:gd name="connsiteY8" fmla="*/ 1080000 h 1080120"/>
                <a:gd name="connsiteX9" fmla="*/ 52722 w 1080000"/>
                <a:gd name="connsiteY9" fmla="*/ 1027278 h 1080120"/>
                <a:gd name="connsiteX10" fmla="*/ 0 w 1080000"/>
                <a:gd name="connsiteY10" fmla="*/ 899996 h 1080120"/>
                <a:gd name="connsiteX11" fmla="*/ 0 w 1080000"/>
                <a:gd name="connsiteY11" fmla="*/ 180004 h 1080120"/>
                <a:gd name="connsiteX0" fmla="*/ 0 w 1080000"/>
                <a:gd name="connsiteY0" fmla="*/ 180004 h 1080120"/>
                <a:gd name="connsiteX1" fmla="*/ 52722 w 1080000"/>
                <a:gd name="connsiteY1" fmla="*/ 52722 h 1080120"/>
                <a:gd name="connsiteX2" fmla="*/ 180004 w 1080000"/>
                <a:gd name="connsiteY2" fmla="*/ 0 h 1080120"/>
                <a:gd name="connsiteX3" fmla="*/ 899996 w 1080000"/>
                <a:gd name="connsiteY3" fmla="*/ 0 h 1080120"/>
                <a:gd name="connsiteX4" fmla="*/ 1027278 w 1080000"/>
                <a:gd name="connsiteY4" fmla="*/ 52722 h 1080120"/>
                <a:gd name="connsiteX5" fmla="*/ 1080000 w 1080000"/>
                <a:gd name="connsiteY5" fmla="*/ 180004 h 1080120"/>
                <a:gd name="connsiteX6" fmla="*/ 1080000 w 1080000"/>
                <a:gd name="connsiteY6" fmla="*/ 899996 h 1080120"/>
                <a:gd name="connsiteX7" fmla="*/ 1008608 w 1080000"/>
                <a:gd name="connsiteY7" fmla="*/ 1080120 h 1080120"/>
                <a:gd name="connsiteX8" fmla="*/ 180004 w 1080000"/>
                <a:gd name="connsiteY8" fmla="*/ 1080000 h 1080120"/>
                <a:gd name="connsiteX9" fmla="*/ 52722 w 1080000"/>
                <a:gd name="connsiteY9" fmla="*/ 1027278 h 1080120"/>
                <a:gd name="connsiteX10" fmla="*/ 0 w 1080000"/>
                <a:gd name="connsiteY10" fmla="*/ 899996 h 1080120"/>
                <a:gd name="connsiteX11" fmla="*/ 0 w 1080000"/>
                <a:gd name="connsiteY11" fmla="*/ 180004 h 1080120"/>
                <a:gd name="connsiteX0" fmla="*/ 0 w 1080000"/>
                <a:gd name="connsiteY0" fmla="*/ 180004 h 1080120"/>
                <a:gd name="connsiteX1" fmla="*/ 52722 w 1080000"/>
                <a:gd name="connsiteY1" fmla="*/ 52722 h 1080120"/>
                <a:gd name="connsiteX2" fmla="*/ 180004 w 1080000"/>
                <a:gd name="connsiteY2" fmla="*/ 0 h 1080120"/>
                <a:gd name="connsiteX3" fmla="*/ 899996 w 1080000"/>
                <a:gd name="connsiteY3" fmla="*/ 0 h 1080120"/>
                <a:gd name="connsiteX4" fmla="*/ 1027278 w 1080000"/>
                <a:gd name="connsiteY4" fmla="*/ 52722 h 1080120"/>
                <a:gd name="connsiteX5" fmla="*/ 1080000 w 1080000"/>
                <a:gd name="connsiteY5" fmla="*/ 180004 h 1080120"/>
                <a:gd name="connsiteX6" fmla="*/ 1080000 w 1080000"/>
                <a:gd name="connsiteY6" fmla="*/ 899996 h 1080120"/>
                <a:gd name="connsiteX7" fmla="*/ 1008608 w 1080000"/>
                <a:gd name="connsiteY7" fmla="*/ 1080120 h 1080120"/>
                <a:gd name="connsiteX8" fmla="*/ 180004 w 1080000"/>
                <a:gd name="connsiteY8" fmla="*/ 1080000 h 1080120"/>
                <a:gd name="connsiteX9" fmla="*/ 52722 w 1080000"/>
                <a:gd name="connsiteY9" fmla="*/ 1027278 h 1080120"/>
                <a:gd name="connsiteX10" fmla="*/ 0 w 1080000"/>
                <a:gd name="connsiteY10" fmla="*/ 899996 h 1080120"/>
                <a:gd name="connsiteX11" fmla="*/ 0 w 1080000"/>
                <a:gd name="connsiteY11" fmla="*/ 180004 h 1080120"/>
                <a:gd name="connsiteX0" fmla="*/ 0 w 1080000"/>
                <a:gd name="connsiteY0" fmla="*/ 180004 h 1080120"/>
                <a:gd name="connsiteX1" fmla="*/ 52722 w 1080000"/>
                <a:gd name="connsiteY1" fmla="*/ 52722 h 1080120"/>
                <a:gd name="connsiteX2" fmla="*/ 180004 w 1080000"/>
                <a:gd name="connsiteY2" fmla="*/ 0 h 1080120"/>
                <a:gd name="connsiteX3" fmla="*/ 899996 w 1080000"/>
                <a:gd name="connsiteY3" fmla="*/ 0 h 1080120"/>
                <a:gd name="connsiteX4" fmla="*/ 1027278 w 1080000"/>
                <a:gd name="connsiteY4" fmla="*/ 52722 h 1080120"/>
                <a:gd name="connsiteX5" fmla="*/ 1080000 w 1080000"/>
                <a:gd name="connsiteY5" fmla="*/ 180004 h 1080120"/>
                <a:gd name="connsiteX6" fmla="*/ 1080000 w 1080000"/>
                <a:gd name="connsiteY6" fmla="*/ 899996 h 1080120"/>
                <a:gd name="connsiteX7" fmla="*/ 1008608 w 1080000"/>
                <a:gd name="connsiteY7" fmla="*/ 1080120 h 1080120"/>
                <a:gd name="connsiteX8" fmla="*/ 180004 w 1080000"/>
                <a:gd name="connsiteY8" fmla="*/ 1080000 h 1080120"/>
                <a:gd name="connsiteX9" fmla="*/ 52722 w 1080000"/>
                <a:gd name="connsiteY9" fmla="*/ 1027278 h 1080120"/>
                <a:gd name="connsiteX10" fmla="*/ 0 w 1080000"/>
                <a:gd name="connsiteY10" fmla="*/ 899996 h 1080120"/>
                <a:gd name="connsiteX11" fmla="*/ 0 w 1080000"/>
                <a:gd name="connsiteY11" fmla="*/ 180004 h 1080120"/>
                <a:gd name="connsiteX0" fmla="*/ 0 w 1080000"/>
                <a:gd name="connsiteY0" fmla="*/ 180004 h 1088807"/>
                <a:gd name="connsiteX1" fmla="*/ 52722 w 1080000"/>
                <a:gd name="connsiteY1" fmla="*/ 52722 h 1088807"/>
                <a:gd name="connsiteX2" fmla="*/ 180004 w 1080000"/>
                <a:gd name="connsiteY2" fmla="*/ 0 h 1088807"/>
                <a:gd name="connsiteX3" fmla="*/ 899996 w 1080000"/>
                <a:gd name="connsiteY3" fmla="*/ 0 h 1088807"/>
                <a:gd name="connsiteX4" fmla="*/ 1027278 w 1080000"/>
                <a:gd name="connsiteY4" fmla="*/ 52722 h 1088807"/>
                <a:gd name="connsiteX5" fmla="*/ 1080000 w 1080000"/>
                <a:gd name="connsiteY5" fmla="*/ 180004 h 1088807"/>
                <a:gd name="connsiteX6" fmla="*/ 1080000 w 1080000"/>
                <a:gd name="connsiteY6" fmla="*/ 899996 h 1088807"/>
                <a:gd name="connsiteX7" fmla="*/ 1008608 w 1080000"/>
                <a:gd name="connsiteY7" fmla="*/ 1080120 h 1088807"/>
                <a:gd name="connsiteX8" fmla="*/ 180004 w 1080000"/>
                <a:gd name="connsiteY8" fmla="*/ 1080000 h 1088807"/>
                <a:gd name="connsiteX9" fmla="*/ 52722 w 1080000"/>
                <a:gd name="connsiteY9" fmla="*/ 1027278 h 1088807"/>
                <a:gd name="connsiteX10" fmla="*/ 0 w 1080000"/>
                <a:gd name="connsiteY10" fmla="*/ 899996 h 1088807"/>
                <a:gd name="connsiteX11" fmla="*/ 0 w 1080000"/>
                <a:gd name="connsiteY11" fmla="*/ 180004 h 1088807"/>
                <a:gd name="connsiteX0" fmla="*/ 0 w 1080000"/>
                <a:gd name="connsiteY0" fmla="*/ 180004 h 1088807"/>
                <a:gd name="connsiteX1" fmla="*/ 52722 w 1080000"/>
                <a:gd name="connsiteY1" fmla="*/ 52722 h 1088807"/>
                <a:gd name="connsiteX2" fmla="*/ 180004 w 1080000"/>
                <a:gd name="connsiteY2" fmla="*/ 0 h 1088807"/>
                <a:gd name="connsiteX3" fmla="*/ 899996 w 1080000"/>
                <a:gd name="connsiteY3" fmla="*/ 0 h 1088807"/>
                <a:gd name="connsiteX4" fmla="*/ 1027278 w 1080000"/>
                <a:gd name="connsiteY4" fmla="*/ 52722 h 1088807"/>
                <a:gd name="connsiteX5" fmla="*/ 1080000 w 1080000"/>
                <a:gd name="connsiteY5" fmla="*/ 180004 h 1088807"/>
                <a:gd name="connsiteX6" fmla="*/ 1080000 w 1080000"/>
                <a:gd name="connsiteY6" fmla="*/ 899996 h 1088807"/>
                <a:gd name="connsiteX7" fmla="*/ 1008608 w 1080000"/>
                <a:gd name="connsiteY7" fmla="*/ 1080120 h 1088807"/>
                <a:gd name="connsiteX8" fmla="*/ 180004 w 1080000"/>
                <a:gd name="connsiteY8" fmla="*/ 1080000 h 1088807"/>
                <a:gd name="connsiteX9" fmla="*/ 52722 w 1080000"/>
                <a:gd name="connsiteY9" fmla="*/ 1027278 h 1088807"/>
                <a:gd name="connsiteX10" fmla="*/ 0 w 1080000"/>
                <a:gd name="connsiteY10" fmla="*/ 899996 h 1088807"/>
                <a:gd name="connsiteX11" fmla="*/ 0 w 1080000"/>
                <a:gd name="connsiteY11" fmla="*/ 180004 h 1088807"/>
                <a:gd name="connsiteX0" fmla="*/ 0 w 1080000"/>
                <a:gd name="connsiteY0" fmla="*/ 180004 h 1088807"/>
                <a:gd name="connsiteX1" fmla="*/ 52722 w 1080000"/>
                <a:gd name="connsiteY1" fmla="*/ 52722 h 1088807"/>
                <a:gd name="connsiteX2" fmla="*/ 180004 w 1080000"/>
                <a:gd name="connsiteY2" fmla="*/ 0 h 1088807"/>
                <a:gd name="connsiteX3" fmla="*/ 899996 w 1080000"/>
                <a:gd name="connsiteY3" fmla="*/ 0 h 1088807"/>
                <a:gd name="connsiteX4" fmla="*/ 1027278 w 1080000"/>
                <a:gd name="connsiteY4" fmla="*/ 52722 h 1088807"/>
                <a:gd name="connsiteX5" fmla="*/ 1080000 w 1080000"/>
                <a:gd name="connsiteY5" fmla="*/ 180004 h 1088807"/>
                <a:gd name="connsiteX6" fmla="*/ 1080000 w 1080000"/>
                <a:gd name="connsiteY6" fmla="*/ 899996 h 1088807"/>
                <a:gd name="connsiteX7" fmla="*/ 1008608 w 1080000"/>
                <a:gd name="connsiteY7" fmla="*/ 1080120 h 1088807"/>
                <a:gd name="connsiteX8" fmla="*/ 180004 w 1080000"/>
                <a:gd name="connsiteY8" fmla="*/ 1080000 h 1088807"/>
                <a:gd name="connsiteX9" fmla="*/ 52722 w 1080000"/>
                <a:gd name="connsiteY9" fmla="*/ 1027278 h 1088807"/>
                <a:gd name="connsiteX10" fmla="*/ 0 w 1080000"/>
                <a:gd name="connsiteY10" fmla="*/ 899996 h 1088807"/>
                <a:gd name="connsiteX11" fmla="*/ 0 w 1080000"/>
                <a:gd name="connsiteY11" fmla="*/ 180004 h 1088807"/>
                <a:gd name="connsiteX0" fmla="*/ 0 w 1080000"/>
                <a:gd name="connsiteY0" fmla="*/ 180004 h 1089260"/>
                <a:gd name="connsiteX1" fmla="*/ 52722 w 1080000"/>
                <a:gd name="connsiteY1" fmla="*/ 52722 h 1089260"/>
                <a:gd name="connsiteX2" fmla="*/ 180004 w 1080000"/>
                <a:gd name="connsiteY2" fmla="*/ 0 h 1089260"/>
                <a:gd name="connsiteX3" fmla="*/ 899996 w 1080000"/>
                <a:gd name="connsiteY3" fmla="*/ 0 h 1089260"/>
                <a:gd name="connsiteX4" fmla="*/ 1027278 w 1080000"/>
                <a:gd name="connsiteY4" fmla="*/ 52722 h 1089260"/>
                <a:gd name="connsiteX5" fmla="*/ 1080000 w 1080000"/>
                <a:gd name="connsiteY5" fmla="*/ 180004 h 1089260"/>
                <a:gd name="connsiteX6" fmla="*/ 1080000 w 1080000"/>
                <a:gd name="connsiteY6" fmla="*/ 899996 h 1089260"/>
                <a:gd name="connsiteX7" fmla="*/ 1008608 w 1080000"/>
                <a:gd name="connsiteY7" fmla="*/ 1080120 h 1089260"/>
                <a:gd name="connsiteX8" fmla="*/ 180004 w 1080000"/>
                <a:gd name="connsiteY8" fmla="*/ 1080000 h 1089260"/>
                <a:gd name="connsiteX9" fmla="*/ 52722 w 1080000"/>
                <a:gd name="connsiteY9" fmla="*/ 1027278 h 1089260"/>
                <a:gd name="connsiteX10" fmla="*/ 0 w 1080000"/>
                <a:gd name="connsiteY10" fmla="*/ 899996 h 1089260"/>
                <a:gd name="connsiteX11" fmla="*/ 0 w 1080000"/>
                <a:gd name="connsiteY11" fmla="*/ 180004 h 1089260"/>
                <a:gd name="connsiteX0" fmla="*/ 0 w 1080650"/>
                <a:gd name="connsiteY0" fmla="*/ 180004 h 1089259"/>
                <a:gd name="connsiteX1" fmla="*/ 52722 w 1080650"/>
                <a:gd name="connsiteY1" fmla="*/ 52722 h 1089259"/>
                <a:gd name="connsiteX2" fmla="*/ 180004 w 1080650"/>
                <a:gd name="connsiteY2" fmla="*/ 0 h 1089259"/>
                <a:gd name="connsiteX3" fmla="*/ 899996 w 1080650"/>
                <a:gd name="connsiteY3" fmla="*/ 0 h 1089259"/>
                <a:gd name="connsiteX4" fmla="*/ 1027278 w 1080650"/>
                <a:gd name="connsiteY4" fmla="*/ 52722 h 1089259"/>
                <a:gd name="connsiteX5" fmla="*/ 1080000 w 1080650"/>
                <a:gd name="connsiteY5" fmla="*/ 180004 h 1089259"/>
                <a:gd name="connsiteX6" fmla="*/ 1080000 w 1080650"/>
                <a:gd name="connsiteY6" fmla="*/ 899996 h 1089259"/>
                <a:gd name="connsiteX7" fmla="*/ 1080616 w 1080650"/>
                <a:gd name="connsiteY7" fmla="*/ 1080119 h 1089259"/>
                <a:gd name="connsiteX8" fmla="*/ 180004 w 1080650"/>
                <a:gd name="connsiteY8" fmla="*/ 1080000 h 1089259"/>
                <a:gd name="connsiteX9" fmla="*/ 52722 w 1080650"/>
                <a:gd name="connsiteY9" fmla="*/ 1027278 h 1089259"/>
                <a:gd name="connsiteX10" fmla="*/ 0 w 1080650"/>
                <a:gd name="connsiteY10" fmla="*/ 899996 h 1089259"/>
                <a:gd name="connsiteX11" fmla="*/ 0 w 1080650"/>
                <a:gd name="connsiteY11" fmla="*/ 180004 h 1089259"/>
                <a:gd name="connsiteX0" fmla="*/ 0 w 1080650"/>
                <a:gd name="connsiteY0" fmla="*/ 180004 h 1089260"/>
                <a:gd name="connsiteX1" fmla="*/ 52722 w 1080650"/>
                <a:gd name="connsiteY1" fmla="*/ 52722 h 1089260"/>
                <a:gd name="connsiteX2" fmla="*/ 180004 w 1080650"/>
                <a:gd name="connsiteY2" fmla="*/ 0 h 1089260"/>
                <a:gd name="connsiteX3" fmla="*/ 899996 w 1080650"/>
                <a:gd name="connsiteY3" fmla="*/ 0 h 1089260"/>
                <a:gd name="connsiteX4" fmla="*/ 1027278 w 1080650"/>
                <a:gd name="connsiteY4" fmla="*/ 52722 h 1089260"/>
                <a:gd name="connsiteX5" fmla="*/ 1080000 w 1080650"/>
                <a:gd name="connsiteY5" fmla="*/ 180004 h 1089260"/>
                <a:gd name="connsiteX6" fmla="*/ 1080000 w 1080650"/>
                <a:gd name="connsiteY6" fmla="*/ 899996 h 1089260"/>
                <a:gd name="connsiteX7" fmla="*/ 1080616 w 1080650"/>
                <a:gd name="connsiteY7" fmla="*/ 1080120 h 1089260"/>
                <a:gd name="connsiteX8" fmla="*/ 180004 w 1080650"/>
                <a:gd name="connsiteY8" fmla="*/ 1080000 h 1089260"/>
                <a:gd name="connsiteX9" fmla="*/ 52722 w 1080650"/>
                <a:gd name="connsiteY9" fmla="*/ 1027278 h 1089260"/>
                <a:gd name="connsiteX10" fmla="*/ 0 w 1080650"/>
                <a:gd name="connsiteY10" fmla="*/ 899996 h 1089260"/>
                <a:gd name="connsiteX11" fmla="*/ 0 w 1080650"/>
                <a:gd name="connsiteY11" fmla="*/ 180004 h 1089260"/>
                <a:gd name="connsiteX0" fmla="*/ 0 w 1080616"/>
                <a:gd name="connsiteY0" fmla="*/ 180004 h 1089260"/>
                <a:gd name="connsiteX1" fmla="*/ 52722 w 1080616"/>
                <a:gd name="connsiteY1" fmla="*/ 52722 h 1089260"/>
                <a:gd name="connsiteX2" fmla="*/ 180004 w 1080616"/>
                <a:gd name="connsiteY2" fmla="*/ 0 h 1089260"/>
                <a:gd name="connsiteX3" fmla="*/ 899996 w 1080616"/>
                <a:gd name="connsiteY3" fmla="*/ 0 h 1089260"/>
                <a:gd name="connsiteX4" fmla="*/ 1027278 w 1080616"/>
                <a:gd name="connsiteY4" fmla="*/ 52722 h 1089260"/>
                <a:gd name="connsiteX5" fmla="*/ 1080000 w 1080616"/>
                <a:gd name="connsiteY5" fmla="*/ 180004 h 1089260"/>
                <a:gd name="connsiteX6" fmla="*/ 1080616 w 1080616"/>
                <a:gd name="connsiteY6" fmla="*/ 1080120 h 1089260"/>
                <a:gd name="connsiteX7" fmla="*/ 180004 w 1080616"/>
                <a:gd name="connsiteY7" fmla="*/ 1080000 h 1089260"/>
                <a:gd name="connsiteX8" fmla="*/ 52722 w 1080616"/>
                <a:gd name="connsiteY8" fmla="*/ 1027278 h 1089260"/>
                <a:gd name="connsiteX9" fmla="*/ 0 w 1080616"/>
                <a:gd name="connsiteY9" fmla="*/ 899996 h 1089260"/>
                <a:gd name="connsiteX10" fmla="*/ 0 w 1080616"/>
                <a:gd name="connsiteY10" fmla="*/ 180004 h 1089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0616" h="1089260">
                  <a:moveTo>
                    <a:pt x="0" y="180004"/>
                  </a:moveTo>
                  <a:cubicBezTo>
                    <a:pt x="0" y="132264"/>
                    <a:pt x="18965" y="86479"/>
                    <a:pt x="52722" y="52722"/>
                  </a:cubicBezTo>
                  <a:cubicBezTo>
                    <a:pt x="86479" y="18965"/>
                    <a:pt x="132264" y="0"/>
                    <a:pt x="180004" y="0"/>
                  </a:cubicBezTo>
                  <a:lnTo>
                    <a:pt x="899996" y="0"/>
                  </a:lnTo>
                  <a:cubicBezTo>
                    <a:pt x="947736" y="0"/>
                    <a:pt x="993521" y="18965"/>
                    <a:pt x="1027278" y="52722"/>
                  </a:cubicBezTo>
                  <a:cubicBezTo>
                    <a:pt x="1061035" y="86479"/>
                    <a:pt x="1080000" y="132264"/>
                    <a:pt x="1080000" y="180004"/>
                  </a:cubicBezTo>
                  <a:cubicBezTo>
                    <a:pt x="1080205" y="480043"/>
                    <a:pt x="1080411" y="780081"/>
                    <a:pt x="1080616" y="1080120"/>
                  </a:cubicBezTo>
                  <a:cubicBezTo>
                    <a:pt x="1080582" y="1089260"/>
                    <a:pt x="339318" y="1088807"/>
                    <a:pt x="180004" y="1080000"/>
                  </a:cubicBezTo>
                  <a:cubicBezTo>
                    <a:pt x="132264" y="1080000"/>
                    <a:pt x="86479" y="1061035"/>
                    <a:pt x="52722" y="1027278"/>
                  </a:cubicBezTo>
                  <a:cubicBezTo>
                    <a:pt x="18965" y="993521"/>
                    <a:pt x="0" y="947736"/>
                    <a:pt x="0" y="899996"/>
                  </a:cubicBezTo>
                  <a:lnTo>
                    <a:pt x="0" y="180004"/>
                  </a:lnTo>
                  <a:close/>
                </a:path>
              </a:pathLst>
            </a:custGeom>
            <a:solidFill>
              <a:schemeClr val="accent1"/>
            </a:solidFill>
            <a:ln>
              <a:noFill/>
            </a:ln>
          </p:spPr>
          <p:txBody>
            <a:bodyPr vert="horz" lIns="36000" tIns="0" rIns="36000" bIns="0" rtlCol="0" anchor="ctr">
              <a:noAutofit/>
            </a:bodyPr>
            <a:lstStyle>
              <a:lvl1pPr marL="0" indent="0" algn="ctr">
                <a:spcBef>
                  <a:spcPts val="0"/>
                </a:spcBef>
                <a:buFontTx/>
                <a:buNone/>
                <a:defRPr sz="2400">
                  <a:solidFill>
                    <a:schemeClr val="bg1"/>
                  </a:solidFill>
                </a:defRPr>
              </a:lvl1pPr>
              <a:lvl2pPr marL="0" indent="0" algn="r">
                <a:spcBef>
                  <a:spcPts val="0"/>
                </a:spcBef>
                <a:buFontTx/>
                <a:buNone/>
                <a:defRPr sz="1400">
                  <a:solidFill>
                    <a:schemeClr val="bg1"/>
                  </a:solidFill>
                </a:defRPr>
              </a:lvl2pPr>
              <a:lvl3pPr marL="0" indent="0" algn="r">
                <a:spcBef>
                  <a:spcPts val="0"/>
                </a:spcBef>
                <a:buFontTx/>
                <a:buNone/>
                <a:defRPr sz="1400">
                  <a:solidFill>
                    <a:schemeClr val="bg1"/>
                  </a:solidFill>
                </a:defRPr>
              </a:lvl3pPr>
              <a:lvl4pPr marL="0" indent="0" algn="r">
                <a:spcBef>
                  <a:spcPts val="0"/>
                </a:spcBef>
                <a:buFontTx/>
                <a:buNone/>
                <a:defRPr sz="1400">
                  <a:solidFill>
                    <a:schemeClr val="bg1"/>
                  </a:solidFill>
                </a:defRPr>
              </a:lvl4pPr>
              <a:lvl5pPr marL="0" indent="0" algn="r">
                <a:spcBef>
                  <a:spcPts val="0"/>
                </a:spcBef>
                <a:buFontTx/>
                <a:buNone/>
                <a:defRPr sz="1400">
                  <a:solidFill>
                    <a:schemeClr val="bg1"/>
                  </a:solidFill>
                </a:defRPr>
              </a:lvl5pPr>
            </a:lstStyle>
            <a:p>
              <a:pPr marL="0" marR="0" lvl="0" indent="0" algn="ctr" defTabSz="1069038" rtl="0" eaLnBrk="1" fontAlgn="auto" latinLnBrk="0" hangingPunct="1">
                <a:lnSpc>
                  <a:spcPct val="90000"/>
                </a:lnSpc>
                <a:spcBef>
                  <a:spcPts val="0"/>
                </a:spcBef>
                <a:spcAft>
                  <a:spcPts val="0"/>
                </a:spcAft>
                <a:buClrTx/>
                <a:buSzTx/>
                <a:buFontTx/>
                <a:buNone/>
                <a:tabLst/>
                <a:defRPr/>
              </a:pPr>
              <a:endParaRPr kumimoji="0" lang="fr-FR" sz="2806" b="0" i="0" u="none" strike="noStrike" kern="1200" cap="none" spc="0" normalizeH="0" baseline="0" noProof="0">
                <a:ln>
                  <a:noFill/>
                </a:ln>
                <a:solidFill>
                  <a:sysClr val="window" lastClr="FFFFFF"/>
                </a:solidFill>
                <a:effectLst/>
                <a:uLnTx/>
                <a:uFillTx/>
                <a:latin typeface="Calibri"/>
                <a:ea typeface="+mn-ea"/>
                <a:cs typeface="+mn-cs"/>
              </a:endParaRPr>
            </a:p>
          </p:txBody>
        </p:sp>
        <p:pic>
          <p:nvPicPr>
            <p:cNvPr id="22" name="Image 21" descr="ERDF_Picto_Humains-08_blanc.png"/>
            <p:cNvPicPr>
              <a:picLocks noChangeAspect="1"/>
            </p:cNvPicPr>
            <p:nvPr userDrawn="1"/>
          </p:nvPicPr>
          <p:blipFill>
            <a:blip r:embed="rId6" cstate="email">
              <a:extLst>
                <a:ext uri="{28A0092B-C50C-407E-A947-70E740481C1C}">
                  <a14:useLocalDpi xmlns:a14="http://schemas.microsoft.com/office/drawing/2010/main"/>
                </a:ext>
              </a:extLst>
            </a:blip>
            <a:srcRect/>
            <a:stretch>
              <a:fillRect/>
            </a:stretch>
          </p:blipFill>
          <p:spPr>
            <a:xfrm>
              <a:off x="3131832" y="519141"/>
              <a:ext cx="864000" cy="635030"/>
            </a:xfrm>
            <a:prstGeom prst="rect">
              <a:avLst/>
            </a:prstGeom>
          </p:spPr>
        </p:pic>
      </p:grpSp>
    </p:spTree>
    <p:extLst>
      <p:ext uri="{BB962C8B-B14F-4D97-AF65-F5344CB8AC3E}">
        <p14:creationId xmlns:p14="http://schemas.microsoft.com/office/powerpoint/2010/main" val="3298625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5_Disposition personnalisée">
    <p:spTree>
      <p:nvGrpSpPr>
        <p:cNvPr id="1" name=""/>
        <p:cNvGrpSpPr/>
        <p:nvPr/>
      </p:nvGrpSpPr>
      <p:grpSpPr>
        <a:xfrm>
          <a:off x="0" y="0"/>
          <a:ext cx="0" cy="0"/>
          <a:chOff x="0" y="0"/>
          <a:chExt cx="0" cy="0"/>
        </a:xfrm>
      </p:grpSpPr>
      <p:sp>
        <p:nvSpPr>
          <p:cNvPr id="2" name="Titre 1"/>
          <p:cNvSpPr>
            <a:spLocks noGrp="1"/>
          </p:cNvSpPr>
          <p:nvPr>
            <p:ph type="title"/>
          </p:nvPr>
        </p:nvSpPr>
        <p:spPr>
          <a:xfrm>
            <a:off x="735013" y="320675"/>
            <a:ext cx="9223375" cy="1162050"/>
          </a:xfrm>
          <a:prstGeom prst="rect">
            <a:avLst/>
          </a:prstGeom>
        </p:spPr>
        <p:txBody>
          <a:bodyPr/>
          <a:lstStyle/>
          <a:p>
            <a:r>
              <a:rPr lang="fr-FR"/>
              <a:t>Modifiez le style du titre</a:t>
            </a:r>
          </a:p>
        </p:txBody>
      </p:sp>
    </p:spTree>
    <p:extLst>
      <p:ext uri="{BB962C8B-B14F-4D97-AF65-F5344CB8AC3E}">
        <p14:creationId xmlns:p14="http://schemas.microsoft.com/office/powerpoint/2010/main" val="220629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1336675" y="984146"/>
            <a:ext cx="8020050" cy="2093571"/>
          </a:xfrm>
        </p:spPr>
        <p:txBody>
          <a:bodyPr anchor="b"/>
          <a:lstStyle>
            <a:lvl1pPr algn="ctr">
              <a:defRPr sz="5261"/>
            </a:lvl1pPr>
          </a:lstStyle>
          <a:p>
            <a:r>
              <a:rPr lang="fr-FR"/>
              <a:t>Modifiez le style du titre</a:t>
            </a:r>
          </a:p>
        </p:txBody>
      </p:sp>
      <p:sp>
        <p:nvSpPr>
          <p:cNvPr id="3" name="Sous-titre 2"/>
          <p:cNvSpPr>
            <a:spLocks noGrp="1"/>
          </p:cNvSpPr>
          <p:nvPr>
            <p:ph type="subTitle" idx="1"/>
          </p:nvPr>
        </p:nvSpPr>
        <p:spPr>
          <a:xfrm>
            <a:off x="1336675" y="3158454"/>
            <a:ext cx="8020050" cy="1451858"/>
          </a:xfrm>
        </p:spPr>
        <p:txBody>
          <a:bodyPr/>
          <a:lstStyle>
            <a:lvl1pPr marL="0" indent="0" algn="ctr">
              <a:buNone/>
              <a:defRPr sz="2105"/>
            </a:lvl1pPr>
            <a:lvl2pPr marL="400919" indent="0" algn="ctr">
              <a:buNone/>
              <a:defRPr sz="1754"/>
            </a:lvl2pPr>
            <a:lvl3pPr marL="801837" indent="0" algn="ctr">
              <a:buNone/>
              <a:defRPr sz="1578"/>
            </a:lvl3pPr>
            <a:lvl4pPr marL="1202756" indent="0" algn="ctr">
              <a:buNone/>
              <a:defRPr sz="1403"/>
            </a:lvl4pPr>
            <a:lvl5pPr marL="1603675" indent="0" algn="ctr">
              <a:buNone/>
              <a:defRPr sz="1403"/>
            </a:lvl5pPr>
            <a:lvl6pPr marL="2004593" indent="0" algn="ctr">
              <a:buNone/>
              <a:defRPr sz="1403"/>
            </a:lvl6pPr>
            <a:lvl7pPr marL="2405512" indent="0" algn="ctr">
              <a:buNone/>
              <a:defRPr sz="1403"/>
            </a:lvl7pPr>
            <a:lvl8pPr marL="2806431" indent="0" algn="ctr">
              <a:buNone/>
              <a:defRPr sz="1403"/>
            </a:lvl8pPr>
            <a:lvl9pPr marL="3207349" indent="0" algn="ctr">
              <a:buNone/>
              <a:defRPr sz="1403"/>
            </a:lvl9pPr>
          </a:lstStyle>
          <a:p>
            <a:r>
              <a:rPr lang="fr-FR"/>
              <a:t>Modifier le style des sous-titres du masque</a:t>
            </a:r>
          </a:p>
        </p:txBody>
      </p:sp>
      <p:sp>
        <p:nvSpPr>
          <p:cNvPr id="4" name="Espace réservé de la date 3"/>
          <p:cNvSpPr>
            <a:spLocks noGrp="1"/>
          </p:cNvSpPr>
          <p:nvPr>
            <p:ph type="dt" sz="half" idx="10"/>
          </p:nvPr>
        </p:nvSpPr>
        <p:spPr/>
        <p:txBody>
          <a:bodyPr/>
          <a:lstStyle/>
          <a:p>
            <a:fld id="{83FB659C-EEFA-4E80-8796-3CC1A6F812BC}" type="datetimeFigureOut">
              <a:rPr lang="fr-FR" smtClean="0"/>
              <a:t>12/10/2020</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0489D54D-FA73-4705-BFD5-8F80EC1C9EF9}" type="slidenum">
              <a:rPr lang="fr-FR" smtClean="0"/>
              <a:t>‹N°›</a:t>
            </a:fld>
            <a:endParaRPr lang="fr-FR"/>
          </a:p>
        </p:txBody>
      </p:sp>
    </p:spTree>
    <p:extLst>
      <p:ext uri="{BB962C8B-B14F-4D97-AF65-F5344CB8AC3E}">
        <p14:creationId xmlns:p14="http://schemas.microsoft.com/office/powerpoint/2010/main" val="236410246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10"/>
          </p:nvPr>
        </p:nvSpPr>
        <p:spPr/>
        <p:txBody>
          <a:bodyPr/>
          <a:lstStyle/>
          <a:p>
            <a:fld id="{83FB659C-EEFA-4E80-8796-3CC1A6F812BC}" type="datetimeFigureOut">
              <a:rPr lang="fr-FR" smtClean="0"/>
              <a:t>12/10/2020</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0489D54D-FA73-4705-BFD5-8F80EC1C9EF9}" type="slidenum">
              <a:rPr lang="fr-FR" smtClean="0"/>
              <a:t>‹N°›</a:t>
            </a:fld>
            <a:endParaRPr lang="fr-FR"/>
          </a:p>
        </p:txBody>
      </p:sp>
    </p:spTree>
    <p:extLst>
      <p:ext uri="{BB962C8B-B14F-4D97-AF65-F5344CB8AC3E}">
        <p14:creationId xmlns:p14="http://schemas.microsoft.com/office/powerpoint/2010/main" val="141510543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9602" y="1499187"/>
            <a:ext cx="9223058" cy="2501428"/>
          </a:xfrm>
        </p:spPr>
        <p:txBody>
          <a:bodyPr anchor="b"/>
          <a:lstStyle>
            <a:lvl1pPr>
              <a:defRPr sz="5261"/>
            </a:lvl1pPr>
          </a:lstStyle>
          <a:p>
            <a:r>
              <a:rPr lang="fr-FR"/>
              <a:t>Modifiez le style du titre</a:t>
            </a:r>
          </a:p>
        </p:txBody>
      </p:sp>
      <p:sp>
        <p:nvSpPr>
          <p:cNvPr id="3" name="Espace réservé du texte 2"/>
          <p:cNvSpPr>
            <a:spLocks noGrp="1"/>
          </p:cNvSpPr>
          <p:nvPr>
            <p:ph type="body" idx="1"/>
          </p:nvPr>
        </p:nvSpPr>
        <p:spPr>
          <a:xfrm>
            <a:off x="729602" y="4024279"/>
            <a:ext cx="9223058" cy="1315442"/>
          </a:xfrm>
        </p:spPr>
        <p:txBody>
          <a:bodyPr/>
          <a:lstStyle>
            <a:lvl1pPr marL="0" indent="0">
              <a:buNone/>
              <a:defRPr sz="2105">
                <a:solidFill>
                  <a:schemeClr val="tx1">
                    <a:tint val="75000"/>
                  </a:schemeClr>
                </a:solidFill>
              </a:defRPr>
            </a:lvl1pPr>
            <a:lvl2pPr marL="400919" indent="0">
              <a:buNone/>
              <a:defRPr sz="1754">
                <a:solidFill>
                  <a:schemeClr val="tx1">
                    <a:tint val="75000"/>
                  </a:schemeClr>
                </a:solidFill>
              </a:defRPr>
            </a:lvl2pPr>
            <a:lvl3pPr marL="801837" indent="0">
              <a:buNone/>
              <a:defRPr sz="1578">
                <a:solidFill>
                  <a:schemeClr val="tx1">
                    <a:tint val="75000"/>
                  </a:schemeClr>
                </a:solidFill>
              </a:defRPr>
            </a:lvl3pPr>
            <a:lvl4pPr marL="1202756" indent="0">
              <a:buNone/>
              <a:defRPr sz="1403">
                <a:solidFill>
                  <a:schemeClr val="tx1">
                    <a:tint val="75000"/>
                  </a:schemeClr>
                </a:solidFill>
              </a:defRPr>
            </a:lvl4pPr>
            <a:lvl5pPr marL="1603675" indent="0">
              <a:buNone/>
              <a:defRPr sz="1403">
                <a:solidFill>
                  <a:schemeClr val="tx1">
                    <a:tint val="75000"/>
                  </a:schemeClr>
                </a:solidFill>
              </a:defRPr>
            </a:lvl5pPr>
            <a:lvl6pPr marL="2004593" indent="0">
              <a:buNone/>
              <a:defRPr sz="1403">
                <a:solidFill>
                  <a:schemeClr val="tx1">
                    <a:tint val="75000"/>
                  </a:schemeClr>
                </a:solidFill>
              </a:defRPr>
            </a:lvl6pPr>
            <a:lvl7pPr marL="2405512" indent="0">
              <a:buNone/>
              <a:defRPr sz="1403">
                <a:solidFill>
                  <a:schemeClr val="tx1">
                    <a:tint val="75000"/>
                  </a:schemeClr>
                </a:solidFill>
              </a:defRPr>
            </a:lvl7pPr>
            <a:lvl8pPr marL="2806431" indent="0">
              <a:buNone/>
              <a:defRPr sz="1403">
                <a:solidFill>
                  <a:schemeClr val="tx1">
                    <a:tint val="75000"/>
                  </a:schemeClr>
                </a:solidFill>
              </a:defRPr>
            </a:lvl8pPr>
            <a:lvl9pPr marL="3207349" indent="0">
              <a:buNone/>
              <a:defRPr sz="1403">
                <a:solidFill>
                  <a:schemeClr val="tx1">
                    <a:tint val="75000"/>
                  </a:schemeClr>
                </a:solidFill>
              </a:defRPr>
            </a:lvl9pPr>
          </a:lstStyle>
          <a:p>
            <a:pPr lvl="0"/>
            <a:r>
              <a:rPr lang="fr-FR"/>
              <a:t>Modifier les styles du texte du masque</a:t>
            </a:r>
          </a:p>
        </p:txBody>
      </p:sp>
      <p:sp>
        <p:nvSpPr>
          <p:cNvPr id="4" name="Espace réservé de la date 3"/>
          <p:cNvSpPr>
            <a:spLocks noGrp="1"/>
          </p:cNvSpPr>
          <p:nvPr>
            <p:ph type="dt" sz="half" idx="10"/>
          </p:nvPr>
        </p:nvSpPr>
        <p:spPr/>
        <p:txBody>
          <a:bodyPr/>
          <a:lstStyle/>
          <a:p>
            <a:fld id="{83FB659C-EEFA-4E80-8796-3CC1A6F812BC}" type="datetimeFigureOut">
              <a:rPr lang="fr-FR" smtClean="0"/>
              <a:t>12/10/2020</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0489D54D-FA73-4705-BFD5-8F80EC1C9EF9}" type="slidenum">
              <a:rPr lang="fr-FR" smtClean="0"/>
              <a:t>‹N°›</a:t>
            </a:fld>
            <a:endParaRPr lang="fr-FR"/>
          </a:p>
        </p:txBody>
      </p:sp>
    </p:spTree>
    <p:extLst>
      <p:ext uri="{BB962C8B-B14F-4D97-AF65-F5344CB8AC3E}">
        <p14:creationId xmlns:p14="http://schemas.microsoft.com/office/powerpoint/2010/main" val="275925942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sz="half" idx="1"/>
          </p:nvPr>
        </p:nvSpPr>
        <p:spPr>
          <a:xfrm>
            <a:off x="735171" y="1600803"/>
            <a:ext cx="4544695" cy="3815479"/>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p:cNvSpPr>
            <a:spLocks noGrp="1"/>
          </p:cNvSpPr>
          <p:nvPr>
            <p:ph sz="half" idx="2"/>
          </p:nvPr>
        </p:nvSpPr>
        <p:spPr>
          <a:xfrm>
            <a:off x="5413534" y="1600803"/>
            <a:ext cx="4544695" cy="3815479"/>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p:cNvSpPr>
            <a:spLocks noGrp="1"/>
          </p:cNvSpPr>
          <p:nvPr>
            <p:ph type="dt" sz="half" idx="10"/>
          </p:nvPr>
        </p:nvSpPr>
        <p:spPr/>
        <p:txBody>
          <a:bodyPr/>
          <a:lstStyle/>
          <a:p>
            <a:fld id="{83FB659C-EEFA-4E80-8796-3CC1A6F812BC}" type="datetimeFigureOut">
              <a:rPr lang="fr-FR" smtClean="0"/>
              <a:t>12/10/2020</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0489D54D-FA73-4705-BFD5-8F80EC1C9EF9}" type="slidenum">
              <a:rPr lang="fr-FR" smtClean="0"/>
              <a:t>‹N°›</a:t>
            </a:fld>
            <a:endParaRPr lang="fr-FR"/>
          </a:p>
        </p:txBody>
      </p:sp>
    </p:spTree>
    <p:extLst>
      <p:ext uri="{BB962C8B-B14F-4D97-AF65-F5344CB8AC3E}">
        <p14:creationId xmlns:p14="http://schemas.microsoft.com/office/powerpoint/2010/main" val="144217888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736564" y="320161"/>
            <a:ext cx="9223058" cy="1162322"/>
          </a:xfrm>
        </p:spPr>
        <p:txBody>
          <a:bodyPr/>
          <a:lstStyle/>
          <a:p>
            <a:r>
              <a:rPr lang="fr-FR"/>
              <a:t>Modifiez le style du titre</a:t>
            </a:r>
          </a:p>
        </p:txBody>
      </p:sp>
      <p:sp>
        <p:nvSpPr>
          <p:cNvPr id="3" name="Espace réservé du texte 2"/>
          <p:cNvSpPr>
            <a:spLocks noGrp="1"/>
          </p:cNvSpPr>
          <p:nvPr>
            <p:ph type="body" idx="1"/>
          </p:nvPr>
        </p:nvSpPr>
        <p:spPr>
          <a:xfrm>
            <a:off x="736565" y="1474131"/>
            <a:ext cx="4523809" cy="722449"/>
          </a:xfrm>
        </p:spPr>
        <p:txBody>
          <a:bodyPr anchor="b"/>
          <a:lstStyle>
            <a:lvl1pPr marL="0" indent="0">
              <a:buNone/>
              <a:defRPr sz="2105" b="1"/>
            </a:lvl1pPr>
            <a:lvl2pPr marL="400919" indent="0">
              <a:buNone/>
              <a:defRPr sz="1754" b="1"/>
            </a:lvl2pPr>
            <a:lvl3pPr marL="801837" indent="0">
              <a:buNone/>
              <a:defRPr sz="1578" b="1"/>
            </a:lvl3pPr>
            <a:lvl4pPr marL="1202756" indent="0">
              <a:buNone/>
              <a:defRPr sz="1403" b="1"/>
            </a:lvl4pPr>
            <a:lvl5pPr marL="1603675" indent="0">
              <a:buNone/>
              <a:defRPr sz="1403" b="1"/>
            </a:lvl5pPr>
            <a:lvl6pPr marL="2004593" indent="0">
              <a:buNone/>
              <a:defRPr sz="1403" b="1"/>
            </a:lvl6pPr>
            <a:lvl7pPr marL="2405512" indent="0">
              <a:buNone/>
              <a:defRPr sz="1403" b="1"/>
            </a:lvl7pPr>
            <a:lvl8pPr marL="2806431" indent="0">
              <a:buNone/>
              <a:defRPr sz="1403" b="1"/>
            </a:lvl8pPr>
            <a:lvl9pPr marL="3207349" indent="0">
              <a:buNone/>
              <a:defRPr sz="1403" b="1"/>
            </a:lvl9pPr>
          </a:lstStyle>
          <a:p>
            <a:pPr lvl="0"/>
            <a:r>
              <a:rPr lang="fr-FR"/>
              <a:t>Modifier les styles du texte du masque</a:t>
            </a:r>
          </a:p>
        </p:txBody>
      </p:sp>
      <p:sp>
        <p:nvSpPr>
          <p:cNvPr id="4" name="Espace réservé du contenu 3"/>
          <p:cNvSpPr>
            <a:spLocks noGrp="1"/>
          </p:cNvSpPr>
          <p:nvPr>
            <p:ph sz="half" idx="2"/>
          </p:nvPr>
        </p:nvSpPr>
        <p:spPr>
          <a:xfrm>
            <a:off x="736565" y="2196580"/>
            <a:ext cx="4523809" cy="323083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p:cNvSpPr>
            <a:spLocks noGrp="1"/>
          </p:cNvSpPr>
          <p:nvPr>
            <p:ph type="body" sz="quarter" idx="3"/>
          </p:nvPr>
        </p:nvSpPr>
        <p:spPr>
          <a:xfrm>
            <a:off x="5413534" y="1474131"/>
            <a:ext cx="4546088" cy="722449"/>
          </a:xfrm>
        </p:spPr>
        <p:txBody>
          <a:bodyPr anchor="b"/>
          <a:lstStyle>
            <a:lvl1pPr marL="0" indent="0">
              <a:buNone/>
              <a:defRPr sz="2105" b="1"/>
            </a:lvl1pPr>
            <a:lvl2pPr marL="400919" indent="0">
              <a:buNone/>
              <a:defRPr sz="1754" b="1"/>
            </a:lvl2pPr>
            <a:lvl3pPr marL="801837" indent="0">
              <a:buNone/>
              <a:defRPr sz="1578" b="1"/>
            </a:lvl3pPr>
            <a:lvl4pPr marL="1202756" indent="0">
              <a:buNone/>
              <a:defRPr sz="1403" b="1"/>
            </a:lvl4pPr>
            <a:lvl5pPr marL="1603675" indent="0">
              <a:buNone/>
              <a:defRPr sz="1403" b="1"/>
            </a:lvl5pPr>
            <a:lvl6pPr marL="2004593" indent="0">
              <a:buNone/>
              <a:defRPr sz="1403" b="1"/>
            </a:lvl6pPr>
            <a:lvl7pPr marL="2405512" indent="0">
              <a:buNone/>
              <a:defRPr sz="1403" b="1"/>
            </a:lvl7pPr>
            <a:lvl8pPr marL="2806431" indent="0">
              <a:buNone/>
              <a:defRPr sz="1403" b="1"/>
            </a:lvl8pPr>
            <a:lvl9pPr marL="3207349" indent="0">
              <a:buNone/>
              <a:defRPr sz="1403" b="1"/>
            </a:lvl9pPr>
          </a:lstStyle>
          <a:p>
            <a:pPr lvl="0"/>
            <a:r>
              <a:rPr lang="fr-FR"/>
              <a:t>Modifier les styles du texte du masque</a:t>
            </a:r>
          </a:p>
        </p:txBody>
      </p:sp>
      <p:sp>
        <p:nvSpPr>
          <p:cNvPr id="6" name="Espace réservé du contenu 5"/>
          <p:cNvSpPr>
            <a:spLocks noGrp="1"/>
          </p:cNvSpPr>
          <p:nvPr>
            <p:ph sz="quarter" idx="4"/>
          </p:nvPr>
        </p:nvSpPr>
        <p:spPr>
          <a:xfrm>
            <a:off x="5413534" y="2196580"/>
            <a:ext cx="4546088" cy="323083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p:cNvSpPr>
            <a:spLocks noGrp="1"/>
          </p:cNvSpPr>
          <p:nvPr>
            <p:ph type="dt" sz="half" idx="10"/>
          </p:nvPr>
        </p:nvSpPr>
        <p:spPr/>
        <p:txBody>
          <a:bodyPr/>
          <a:lstStyle/>
          <a:p>
            <a:fld id="{83FB659C-EEFA-4E80-8796-3CC1A6F812BC}" type="datetimeFigureOut">
              <a:rPr lang="fr-FR" smtClean="0"/>
              <a:t>12/10/2020</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p:txBody>
          <a:bodyPr/>
          <a:lstStyle/>
          <a:p>
            <a:fld id="{0489D54D-FA73-4705-BFD5-8F80EC1C9EF9}" type="slidenum">
              <a:rPr lang="fr-FR" smtClean="0"/>
              <a:t>‹N°›</a:t>
            </a:fld>
            <a:endParaRPr lang="fr-FR"/>
          </a:p>
        </p:txBody>
      </p:sp>
    </p:spTree>
    <p:extLst>
      <p:ext uri="{BB962C8B-B14F-4D97-AF65-F5344CB8AC3E}">
        <p14:creationId xmlns:p14="http://schemas.microsoft.com/office/powerpoint/2010/main" val="399954322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e la date 2"/>
          <p:cNvSpPr>
            <a:spLocks noGrp="1"/>
          </p:cNvSpPr>
          <p:nvPr>
            <p:ph type="dt" sz="half" idx="10"/>
          </p:nvPr>
        </p:nvSpPr>
        <p:spPr/>
        <p:txBody>
          <a:bodyPr/>
          <a:lstStyle/>
          <a:p>
            <a:fld id="{83FB659C-EEFA-4E80-8796-3CC1A6F812BC}" type="datetimeFigureOut">
              <a:rPr lang="fr-FR" smtClean="0"/>
              <a:t>12/10/2020</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0489D54D-FA73-4705-BFD5-8F80EC1C9EF9}" type="slidenum">
              <a:rPr lang="fr-FR" smtClean="0"/>
              <a:t>‹N°›</a:t>
            </a:fld>
            <a:endParaRPr lang="fr-FR"/>
          </a:p>
        </p:txBody>
      </p:sp>
    </p:spTree>
    <p:extLst>
      <p:ext uri="{BB962C8B-B14F-4D97-AF65-F5344CB8AC3E}">
        <p14:creationId xmlns:p14="http://schemas.microsoft.com/office/powerpoint/2010/main" val="237621998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83FB659C-EEFA-4E80-8796-3CC1A6F812BC}" type="datetimeFigureOut">
              <a:rPr lang="fr-FR" smtClean="0"/>
              <a:t>12/10/2020</a:t>
            </a:fld>
            <a:endParaRPr lang="fr-FR"/>
          </a:p>
        </p:txBody>
      </p:sp>
      <p:sp>
        <p:nvSpPr>
          <p:cNvPr id="3" name="Espace réservé du pied de page 2"/>
          <p:cNvSpPr>
            <a:spLocks noGrp="1"/>
          </p:cNvSpPr>
          <p:nvPr>
            <p:ph type="ftr" sz="quarter" idx="11"/>
          </p:nvPr>
        </p:nvSpPr>
        <p:spPr/>
        <p:txBody>
          <a:bodyPr/>
          <a:lstStyle/>
          <a:p>
            <a:endParaRPr lang="fr-FR"/>
          </a:p>
        </p:txBody>
      </p:sp>
      <p:sp>
        <p:nvSpPr>
          <p:cNvPr id="4" name="Espace réservé du numéro de diapositive 3"/>
          <p:cNvSpPr>
            <a:spLocks noGrp="1"/>
          </p:cNvSpPr>
          <p:nvPr>
            <p:ph type="sldNum" sz="quarter" idx="12"/>
          </p:nvPr>
        </p:nvSpPr>
        <p:spPr/>
        <p:txBody>
          <a:bodyPr/>
          <a:lstStyle/>
          <a:p>
            <a:fld id="{0489D54D-FA73-4705-BFD5-8F80EC1C9EF9}" type="slidenum">
              <a:rPr lang="fr-FR" smtClean="0"/>
              <a:t>‹N°›</a:t>
            </a:fld>
            <a:endParaRPr lang="fr-FR"/>
          </a:p>
        </p:txBody>
      </p:sp>
    </p:spTree>
    <p:extLst>
      <p:ext uri="{BB962C8B-B14F-4D97-AF65-F5344CB8AC3E}">
        <p14:creationId xmlns:p14="http://schemas.microsoft.com/office/powerpoint/2010/main" val="418488641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736564" y="400897"/>
            <a:ext cx="3448900" cy="1403138"/>
          </a:xfrm>
        </p:spPr>
        <p:txBody>
          <a:bodyPr anchor="b"/>
          <a:lstStyle>
            <a:lvl1pPr>
              <a:defRPr sz="2806"/>
            </a:lvl1pPr>
          </a:lstStyle>
          <a:p>
            <a:r>
              <a:rPr lang="fr-FR"/>
              <a:t>Modifiez le style du titre</a:t>
            </a:r>
          </a:p>
        </p:txBody>
      </p:sp>
      <p:sp>
        <p:nvSpPr>
          <p:cNvPr id="3" name="Espace réservé du contenu 2"/>
          <p:cNvSpPr>
            <a:spLocks noGrp="1"/>
          </p:cNvSpPr>
          <p:nvPr>
            <p:ph idx="1"/>
          </p:nvPr>
        </p:nvSpPr>
        <p:spPr>
          <a:xfrm>
            <a:off x="4546088" y="865826"/>
            <a:ext cx="5413534" cy="4273447"/>
          </a:xfrm>
        </p:spPr>
        <p:txBody>
          <a:bodyPr/>
          <a:lstStyle>
            <a:lvl1pPr>
              <a:defRPr sz="2806"/>
            </a:lvl1pPr>
            <a:lvl2pPr>
              <a:defRPr sz="2455"/>
            </a:lvl2pPr>
            <a:lvl3pPr>
              <a:defRPr sz="2105"/>
            </a:lvl3pPr>
            <a:lvl4pPr>
              <a:defRPr sz="1754"/>
            </a:lvl4pPr>
            <a:lvl5pPr>
              <a:defRPr sz="1754"/>
            </a:lvl5pPr>
            <a:lvl6pPr>
              <a:defRPr sz="1754"/>
            </a:lvl6pPr>
            <a:lvl7pPr>
              <a:defRPr sz="1754"/>
            </a:lvl7pPr>
            <a:lvl8pPr>
              <a:defRPr sz="1754"/>
            </a:lvl8pPr>
            <a:lvl9pPr>
              <a:defRPr sz="1754"/>
            </a:lvl9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p:cNvSpPr>
            <a:spLocks noGrp="1"/>
          </p:cNvSpPr>
          <p:nvPr>
            <p:ph type="body" sz="half" idx="2"/>
          </p:nvPr>
        </p:nvSpPr>
        <p:spPr>
          <a:xfrm>
            <a:off x="736564" y="1804035"/>
            <a:ext cx="3448900" cy="3342198"/>
          </a:xfrm>
        </p:spPr>
        <p:txBody>
          <a:bodyPr/>
          <a:lstStyle>
            <a:lvl1pPr marL="0" indent="0">
              <a:buNone/>
              <a:defRPr sz="1403"/>
            </a:lvl1pPr>
            <a:lvl2pPr marL="400919" indent="0">
              <a:buNone/>
              <a:defRPr sz="1228"/>
            </a:lvl2pPr>
            <a:lvl3pPr marL="801837" indent="0">
              <a:buNone/>
              <a:defRPr sz="1052"/>
            </a:lvl3pPr>
            <a:lvl4pPr marL="1202756" indent="0">
              <a:buNone/>
              <a:defRPr sz="877"/>
            </a:lvl4pPr>
            <a:lvl5pPr marL="1603675" indent="0">
              <a:buNone/>
              <a:defRPr sz="877"/>
            </a:lvl5pPr>
            <a:lvl6pPr marL="2004593" indent="0">
              <a:buNone/>
              <a:defRPr sz="877"/>
            </a:lvl6pPr>
            <a:lvl7pPr marL="2405512" indent="0">
              <a:buNone/>
              <a:defRPr sz="877"/>
            </a:lvl7pPr>
            <a:lvl8pPr marL="2806431" indent="0">
              <a:buNone/>
              <a:defRPr sz="877"/>
            </a:lvl8pPr>
            <a:lvl9pPr marL="3207349" indent="0">
              <a:buNone/>
              <a:defRPr sz="877"/>
            </a:lvl9pPr>
          </a:lstStyle>
          <a:p>
            <a:pPr lvl="0"/>
            <a:r>
              <a:rPr lang="fr-FR"/>
              <a:t>Modifier les styles du texte du masque</a:t>
            </a:r>
          </a:p>
        </p:txBody>
      </p:sp>
      <p:sp>
        <p:nvSpPr>
          <p:cNvPr id="5" name="Espace réservé de la date 4"/>
          <p:cNvSpPr>
            <a:spLocks noGrp="1"/>
          </p:cNvSpPr>
          <p:nvPr>
            <p:ph type="dt" sz="half" idx="10"/>
          </p:nvPr>
        </p:nvSpPr>
        <p:spPr/>
        <p:txBody>
          <a:bodyPr/>
          <a:lstStyle/>
          <a:p>
            <a:fld id="{83FB659C-EEFA-4E80-8796-3CC1A6F812BC}" type="datetimeFigureOut">
              <a:rPr lang="fr-FR" smtClean="0"/>
              <a:t>12/10/2020</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0489D54D-FA73-4705-BFD5-8F80EC1C9EF9}" type="slidenum">
              <a:rPr lang="fr-FR" smtClean="0"/>
              <a:t>‹N°›</a:t>
            </a:fld>
            <a:endParaRPr lang="fr-FR"/>
          </a:p>
        </p:txBody>
      </p:sp>
    </p:spTree>
    <p:extLst>
      <p:ext uri="{BB962C8B-B14F-4D97-AF65-F5344CB8AC3E}">
        <p14:creationId xmlns:p14="http://schemas.microsoft.com/office/powerpoint/2010/main" val="87470257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736564" y="400897"/>
            <a:ext cx="3448900" cy="1403138"/>
          </a:xfrm>
        </p:spPr>
        <p:txBody>
          <a:bodyPr anchor="b"/>
          <a:lstStyle>
            <a:lvl1pPr>
              <a:defRPr sz="2806"/>
            </a:lvl1pPr>
          </a:lstStyle>
          <a:p>
            <a:r>
              <a:rPr lang="fr-FR"/>
              <a:t>Modifiez le style du titre</a:t>
            </a:r>
          </a:p>
        </p:txBody>
      </p:sp>
      <p:sp>
        <p:nvSpPr>
          <p:cNvPr id="3" name="Espace réservé pour une image  2"/>
          <p:cNvSpPr>
            <a:spLocks noGrp="1"/>
          </p:cNvSpPr>
          <p:nvPr>
            <p:ph type="pic" idx="1"/>
          </p:nvPr>
        </p:nvSpPr>
        <p:spPr>
          <a:xfrm>
            <a:off x="4546088" y="865826"/>
            <a:ext cx="5413534" cy="4273447"/>
          </a:xfrm>
        </p:spPr>
        <p:txBody>
          <a:bodyPr/>
          <a:lstStyle>
            <a:lvl1pPr marL="0" indent="0">
              <a:buNone/>
              <a:defRPr sz="2806"/>
            </a:lvl1pPr>
            <a:lvl2pPr marL="400919" indent="0">
              <a:buNone/>
              <a:defRPr sz="2455"/>
            </a:lvl2pPr>
            <a:lvl3pPr marL="801837" indent="0">
              <a:buNone/>
              <a:defRPr sz="2105"/>
            </a:lvl3pPr>
            <a:lvl4pPr marL="1202756" indent="0">
              <a:buNone/>
              <a:defRPr sz="1754"/>
            </a:lvl4pPr>
            <a:lvl5pPr marL="1603675" indent="0">
              <a:buNone/>
              <a:defRPr sz="1754"/>
            </a:lvl5pPr>
            <a:lvl6pPr marL="2004593" indent="0">
              <a:buNone/>
              <a:defRPr sz="1754"/>
            </a:lvl6pPr>
            <a:lvl7pPr marL="2405512" indent="0">
              <a:buNone/>
              <a:defRPr sz="1754"/>
            </a:lvl7pPr>
            <a:lvl8pPr marL="2806431" indent="0">
              <a:buNone/>
              <a:defRPr sz="1754"/>
            </a:lvl8pPr>
            <a:lvl9pPr marL="3207349" indent="0">
              <a:buNone/>
              <a:defRPr sz="1754"/>
            </a:lvl9pPr>
          </a:lstStyle>
          <a:p>
            <a:endParaRPr lang="fr-FR"/>
          </a:p>
        </p:txBody>
      </p:sp>
      <p:sp>
        <p:nvSpPr>
          <p:cNvPr id="4" name="Espace réservé du texte 3"/>
          <p:cNvSpPr>
            <a:spLocks noGrp="1"/>
          </p:cNvSpPr>
          <p:nvPr>
            <p:ph type="body" sz="half" idx="2"/>
          </p:nvPr>
        </p:nvSpPr>
        <p:spPr>
          <a:xfrm>
            <a:off x="736564" y="1804035"/>
            <a:ext cx="3448900" cy="3342198"/>
          </a:xfrm>
        </p:spPr>
        <p:txBody>
          <a:bodyPr/>
          <a:lstStyle>
            <a:lvl1pPr marL="0" indent="0">
              <a:buNone/>
              <a:defRPr sz="1403"/>
            </a:lvl1pPr>
            <a:lvl2pPr marL="400919" indent="0">
              <a:buNone/>
              <a:defRPr sz="1228"/>
            </a:lvl2pPr>
            <a:lvl3pPr marL="801837" indent="0">
              <a:buNone/>
              <a:defRPr sz="1052"/>
            </a:lvl3pPr>
            <a:lvl4pPr marL="1202756" indent="0">
              <a:buNone/>
              <a:defRPr sz="877"/>
            </a:lvl4pPr>
            <a:lvl5pPr marL="1603675" indent="0">
              <a:buNone/>
              <a:defRPr sz="877"/>
            </a:lvl5pPr>
            <a:lvl6pPr marL="2004593" indent="0">
              <a:buNone/>
              <a:defRPr sz="877"/>
            </a:lvl6pPr>
            <a:lvl7pPr marL="2405512" indent="0">
              <a:buNone/>
              <a:defRPr sz="877"/>
            </a:lvl7pPr>
            <a:lvl8pPr marL="2806431" indent="0">
              <a:buNone/>
              <a:defRPr sz="877"/>
            </a:lvl8pPr>
            <a:lvl9pPr marL="3207349" indent="0">
              <a:buNone/>
              <a:defRPr sz="877"/>
            </a:lvl9pPr>
          </a:lstStyle>
          <a:p>
            <a:pPr lvl="0"/>
            <a:r>
              <a:rPr lang="fr-FR"/>
              <a:t>Modifier les styles du texte du masque</a:t>
            </a:r>
          </a:p>
        </p:txBody>
      </p:sp>
      <p:sp>
        <p:nvSpPr>
          <p:cNvPr id="5" name="Espace réservé de la date 4"/>
          <p:cNvSpPr>
            <a:spLocks noGrp="1"/>
          </p:cNvSpPr>
          <p:nvPr>
            <p:ph type="dt" sz="half" idx="10"/>
          </p:nvPr>
        </p:nvSpPr>
        <p:spPr/>
        <p:txBody>
          <a:bodyPr/>
          <a:lstStyle/>
          <a:p>
            <a:fld id="{83FB659C-EEFA-4E80-8796-3CC1A6F812BC}" type="datetimeFigureOut">
              <a:rPr lang="fr-FR" smtClean="0"/>
              <a:t>12/10/2020</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0489D54D-FA73-4705-BFD5-8F80EC1C9EF9}" type="slidenum">
              <a:rPr lang="fr-FR" smtClean="0"/>
              <a:t>‹N°›</a:t>
            </a:fld>
            <a:endParaRPr lang="fr-FR"/>
          </a:p>
        </p:txBody>
      </p:sp>
    </p:spTree>
    <p:extLst>
      <p:ext uri="{BB962C8B-B14F-4D97-AF65-F5344CB8AC3E}">
        <p14:creationId xmlns:p14="http://schemas.microsoft.com/office/powerpoint/2010/main" val="286459097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texte vertical 2"/>
          <p:cNvSpPr>
            <a:spLocks noGrp="1"/>
          </p:cNvSpPr>
          <p:nvPr>
            <p:ph type="body" orient="vert" idx="1"/>
          </p:nvPr>
        </p:nvSpPr>
        <p:spPr/>
        <p:txBody>
          <a:bodyPr vert="eaVe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10"/>
          </p:nvPr>
        </p:nvSpPr>
        <p:spPr/>
        <p:txBody>
          <a:bodyPr/>
          <a:lstStyle/>
          <a:p>
            <a:fld id="{83FB659C-EEFA-4E80-8796-3CC1A6F812BC}" type="datetimeFigureOut">
              <a:rPr lang="fr-FR" smtClean="0"/>
              <a:t>12/10/2020</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0489D54D-FA73-4705-BFD5-8F80EC1C9EF9}" type="slidenum">
              <a:rPr lang="fr-FR" smtClean="0"/>
              <a:t>‹N°›</a:t>
            </a:fld>
            <a:endParaRPr lang="fr-FR"/>
          </a:p>
        </p:txBody>
      </p:sp>
    </p:spTree>
    <p:extLst>
      <p:ext uri="{BB962C8B-B14F-4D97-AF65-F5344CB8AC3E}">
        <p14:creationId xmlns:p14="http://schemas.microsoft.com/office/powerpoint/2010/main" val="24262569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Disposition personnalisée">
    <p:spTree>
      <p:nvGrpSpPr>
        <p:cNvPr id="1" name=""/>
        <p:cNvGrpSpPr/>
        <p:nvPr/>
      </p:nvGrpSpPr>
      <p:grpSpPr>
        <a:xfrm>
          <a:off x="0" y="0"/>
          <a:ext cx="0" cy="0"/>
          <a:chOff x="0" y="0"/>
          <a:chExt cx="0" cy="0"/>
        </a:xfrm>
      </p:grpSpPr>
      <p:sp>
        <p:nvSpPr>
          <p:cNvPr id="8" name="object 2">
            <a:extLst>
              <a:ext uri="{FF2B5EF4-FFF2-40B4-BE49-F238E27FC236}">
                <a16:creationId xmlns:a16="http://schemas.microsoft.com/office/drawing/2014/main" id="{26043A59-1B51-414F-B988-90F366E75071}"/>
              </a:ext>
            </a:extLst>
          </p:cNvPr>
          <p:cNvSpPr txBox="1"/>
          <p:nvPr userDrawn="1"/>
        </p:nvSpPr>
        <p:spPr>
          <a:xfrm>
            <a:off x="5499100" y="5644832"/>
            <a:ext cx="2527300" cy="127000"/>
          </a:xfrm>
          <a:prstGeom prst="rect">
            <a:avLst/>
          </a:prstGeom>
        </p:spPr>
        <p:txBody>
          <a:bodyPr vert="horz" wrap="square" lIns="0" tIns="0" rIns="0" bIns="0" rtlCol="0">
            <a:spAutoFit/>
          </a:bodyPr>
          <a:lstStyle/>
          <a:p>
            <a:pPr marL="12700" algn="ctr">
              <a:lnSpc>
                <a:spcPct val="100000"/>
              </a:lnSpc>
            </a:pPr>
            <a:r>
              <a:rPr lang="fr-FR" sz="800" spc="-10" baseline="0" dirty="0">
                <a:solidFill>
                  <a:srgbClr val="9AC437"/>
                </a:solidFill>
                <a:latin typeface="Ubuntu"/>
                <a:cs typeface="Ubuntu"/>
              </a:rPr>
              <a:t>Juin 2020 – DP2S</a:t>
            </a:r>
            <a:endParaRPr sz="800" dirty="0">
              <a:latin typeface="Ubuntu"/>
              <a:cs typeface="Ubuntu"/>
            </a:endParaRPr>
          </a:p>
        </p:txBody>
      </p:sp>
      <p:sp>
        <p:nvSpPr>
          <p:cNvPr id="9" name="object 4">
            <a:extLst>
              <a:ext uri="{FF2B5EF4-FFF2-40B4-BE49-F238E27FC236}">
                <a16:creationId xmlns:a16="http://schemas.microsoft.com/office/drawing/2014/main" id="{C75FB9EA-C567-7D4F-AFDE-3F0E1B414305}"/>
              </a:ext>
            </a:extLst>
          </p:cNvPr>
          <p:cNvSpPr txBox="1"/>
          <p:nvPr userDrawn="1"/>
        </p:nvSpPr>
        <p:spPr>
          <a:xfrm>
            <a:off x="347300" y="5644832"/>
            <a:ext cx="3509010" cy="127000"/>
          </a:xfrm>
          <a:prstGeom prst="rect">
            <a:avLst/>
          </a:prstGeom>
        </p:spPr>
        <p:txBody>
          <a:bodyPr vert="horz" wrap="square" lIns="0" tIns="0" rIns="0" bIns="0" rtlCol="0">
            <a:spAutoFit/>
          </a:bodyPr>
          <a:lstStyle/>
          <a:p>
            <a:pPr marL="12700">
              <a:lnSpc>
                <a:spcPct val="100000"/>
              </a:lnSpc>
            </a:pPr>
            <a:r>
              <a:rPr lang="fr-FR" sz="800" b="1" dirty="0">
                <a:solidFill>
                  <a:srgbClr val="006AB4"/>
                </a:solidFill>
                <a:latin typeface="+mn-lt"/>
                <a:cs typeface="Ubuntu"/>
              </a:rPr>
              <a:t>BOITE OUTILS</a:t>
            </a:r>
            <a:r>
              <a:rPr lang="fr-FR" sz="800" b="1" baseline="0" dirty="0">
                <a:solidFill>
                  <a:srgbClr val="006AB4"/>
                </a:solidFill>
                <a:latin typeface="+mn-lt"/>
                <a:cs typeface="Ubuntu"/>
              </a:rPr>
              <a:t> N°3 </a:t>
            </a:r>
            <a:r>
              <a:rPr lang="fr-FR" sz="800" b="1" baseline="0" dirty="0">
                <a:solidFill>
                  <a:srgbClr val="006AB4"/>
                </a:solidFill>
                <a:latin typeface="Ubuntu"/>
                <a:cs typeface="Ubuntu"/>
              </a:rPr>
              <a:t>– EPI</a:t>
            </a:r>
            <a:endParaRPr sz="800" dirty="0">
              <a:latin typeface="Ubuntu"/>
              <a:cs typeface="Ubuntu"/>
            </a:endParaRPr>
          </a:p>
        </p:txBody>
      </p:sp>
      <p:sp>
        <p:nvSpPr>
          <p:cNvPr id="10" name="object 2">
            <a:extLst>
              <a:ext uri="{FF2B5EF4-FFF2-40B4-BE49-F238E27FC236}">
                <a16:creationId xmlns:a16="http://schemas.microsoft.com/office/drawing/2014/main" id="{609718FE-FB35-454A-BF0C-7AE893D798AC}"/>
              </a:ext>
            </a:extLst>
          </p:cNvPr>
          <p:cNvSpPr txBox="1"/>
          <p:nvPr userDrawn="1"/>
        </p:nvSpPr>
        <p:spPr>
          <a:xfrm>
            <a:off x="9766300" y="5644832"/>
            <a:ext cx="622300" cy="127000"/>
          </a:xfrm>
          <a:prstGeom prst="rect">
            <a:avLst/>
          </a:prstGeom>
        </p:spPr>
        <p:txBody>
          <a:bodyPr vert="horz" wrap="square" lIns="0" tIns="0" rIns="0" bIns="0" rtlCol="0">
            <a:spAutoFit/>
          </a:bodyPr>
          <a:lstStyle/>
          <a:p>
            <a:pPr marL="12700" algn="r">
              <a:lnSpc>
                <a:spcPct val="100000"/>
              </a:lnSpc>
            </a:pPr>
            <a:fld id="{3CC99DD2-690B-3846-A393-97C7EE4B3120}" type="slidenum">
              <a:rPr lang="fr-FR" sz="800" spc="-10" smtClean="0">
                <a:solidFill>
                  <a:schemeClr val="tx2"/>
                </a:solidFill>
                <a:latin typeface="Ubuntu"/>
                <a:cs typeface="Ubuntu"/>
              </a:rPr>
              <a:t>‹N°›</a:t>
            </a:fld>
            <a:endParaRPr sz="800" dirty="0">
              <a:solidFill>
                <a:schemeClr val="tx2"/>
              </a:solidFill>
              <a:latin typeface="Ubuntu"/>
              <a:cs typeface="Ubuntu"/>
            </a:endParaRPr>
          </a:p>
        </p:txBody>
      </p:sp>
    </p:spTree>
    <p:extLst>
      <p:ext uri="{BB962C8B-B14F-4D97-AF65-F5344CB8AC3E}">
        <p14:creationId xmlns:p14="http://schemas.microsoft.com/office/powerpoint/2010/main" val="42072294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7652465" y="320160"/>
            <a:ext cx="2305764" cy="5096121"/>
          </a:xfrm>
        </p:spPr>
        <p:txBody>
          <a:bodyPr vert="eaVert"/>
          <a:lstStyle/>
          <a:p>
            <a:r>
              <a:rPr lang="fr-FR"/>
              <a:t>Modifiez le style du titre</a:t>
            </a:r>
          </a:p>
        </p:txBody>
      </p:sp>
      <p:sp>
        <p:nvSpPr>
          <p:cNvPr id="3" name="Espace réservé du texte vertical 2"/>
          <p:cNvSpPr>
            <a:spLocks noGrp="1"/>
          </p:cNvSpPr>
          <p:nvPr>
            <p:ph type="body" orient="vert" idx="1"/>
          </p:nvPr>
        </p:nvSpPr>
        <p:spPr>
          <a:xfrm>
            <a:off x="735171" y="320160"/>
            <a:ext cx="6783626" cy="5096121"/>
          </a:xfrm>
        </p:spPr>
        <p:txBody>
          <a:bodyPr vert="eaVe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10"/>
          </p:nvPr>
        </p:nvSpPr>
        <p:spPr/>
        <p:txBody>
          <a:bodyPr/>
          <a:lstStyle/>
          <a:p>
            <a:fld id="{83FB659C-EEFA-4E80-8796-3CC1A6F812BC}" type="datetimeFigureOut">
              <a:rPr lang="fr-FR" smtClean="0"/>
              <a:t>12/10/2020</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0489D54D-FA73-4705-BFD5-8F80EC1C9EF9}" type="slidenum">
              <a:rPr lang="fr-FR" smtClean="0"/>
              <a:t>‹N°›</a:t>
            </a:fld>
            <a:endParaRPr lang="fr-FR"/>
          </a:p>
        </p:txBody>
      </p:sp>
    </p:spTree>
    <p:extLst>
      <p:ext uri="{BB962C8B-B14F-4D97-AF65-F5344CB8AC3E}">
        <p14:creationId xmlns:p14="http://schemas.microsoft.com/office/powerpoint/2010/main" val="342279248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userDrawn="1">
  <p:cSld name="Clôture">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0523211"/>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2_Diapositive de titre">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7038797D-0604-D543-8E27-B12221088AE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350" y="3175"/>
            <a:ext cx="10680700" cy="6007100"/>
          </a:xfrm>
          <a:prstGeom prst="rect">
            <a:avLst/>
          </a:prstGeom>
        </p:spPr>
      </p:pic>
      <p:sp>
        <p:nvSpPr>
          <p:cNvPr id="18" name="object 5">
            <a:extLst>
              <a:ext uri="{FF2B5EF4-FFF2-40B4-BE49-F238E27FC236}">
                <a16:creationId xmlns:a16="http://schemas.microsoft.com/office/drawing/2014/main" id="{F7B7D5F5-D512-2D42-B63A-ECC26CB5B24A}"/>
              </a:ext>
            </a:extLst>
          </p:cNvPr>
          <p:cNvSpPr txBox="1"/>
          <p:nvPr userDrawn="1"/>
        </p:nvSpPr>
        <p:spPr>
          <a:xfrm>
            <a:off x="318725" y="348425"/>
            <a:ext cx="1120140" cy="153888"/>
          </a:xfrm>
          <a:prstGeom prst="rect">
            <a:avLst/>
          </a:prstGeom>
        </p:spPr>
        <p:txBody>
          <a:bodyPr vert="horz" wrap="square" lIns="0" tIns="0" rIns="0" bIns="0" rtlCol="0">
            <a:spAutoFit/>
          </a:bodyPr>
          <a:lstStyle/>
          <a:p>
            <a:pPr marL="12697">
              <a:lnSpc>
                <a:spcPts val="1170"/>
              </a:lnSpc>
            </a:pPr>
            <a:r>
              <a:rPr sz="1000" spc="-25" dirty="0">
                <a:solidFill>
                  <a:srgbClr val="9AC437"/>
                </a:solidFill>
                <a:latin typeface="Ubuntu"/>
                <a:cs typeface="Ubuntu"/>
              </a:rPr>
              <a:t>L</a:t>
            </a:r>
            <a:r>
              <a:rPr sz="1000" spc="-5" dirty="0">
                <a:solidFill>
                  <a:srgbClr val="9AC437"/>
                </a:solidFill>
                <a:latin typeface="Ubuntu"/>
                <a:cs typeface="Ubuntu"/>
              </a:rPr>
              <a:t>es </a:t>
            </a:r>
            <a:r>
              <a:rPr sz="1000" spc="-10" dirty="0">
                <a:solidFill>
                  <a:srgbClr val="9AC437"/>
                </a:solidFill>
                <a:latin typeface="Ubuntu"/>
                <a:cs typeface="Ubuntu"/>
              </a:rPr>
              <a:t>fondamentaux,</a:t>
            </a:r>
            <a:endParaRPr sz="1000" dirty="0">
              <a:latin typeface="Ubuntu"/>
              <a:cs typeface="Ubuntu"/>
            </a:endParaRPr>
          </a:p>
        </p:txBody>
      </p:sp>
      <p:sp>
        <p:nvSpPr>
          <p:cNvPr id="19" name="Rectangle 18">
            <a:extLst>
              <a:ext uri="{FF2B5EF4-FFF2-40B4-BE49-F238E27FC236}">
                <a16:creationId xmlns:a16="http://schemas.microsoft.com/office/drawing/2014/main" id="{459710FF-7AE7-2444-910E-3411CDFC2B7E}"/>
              </a:ext>
            </a:extLst>
          </p:cNvPr>
          <p:cNvSpPr/>
          <p:nvPr userDrawn="1"/>
        </p:nvSpPr>
        <p:spPr>
          <a:xfrm>
            <a:off x="241300" y="447626"/>
            <a:ext cx="2954655" cy="369204"/>
          </a:xfrm>
          <a:prstGeom prst="rect">
            <a:avLst/>
          </a:prstGeom>
        </p:spPr>
        <p:txBody>
          <a:bodyPr wrap="none">
            <a:spAutoFit/>
          </a:bodyPr>
          <a:lstStyle/>
          <a:p>
            <a:r>
              <a:rPr lang="fr-FR" sz="1799" b="1" i="0" dirty="0">
                <a:solidFill>
                  <a:schemeClr val="bg2"/>
                </a:solidFill>
                <a:latin typeface="Ubuntu" panose="020B0504030602030204" pitchFamily="34" charset="0"/>
              </a:rPr>
              <a:t>c’est notre vie, c’est ma vie</a:t>
            </a:r>
          </a:p>
        </p:txBody>
      </p:sp>
      <p:sp>
        <p:nvSpPr>
          <p:cNvPr id="20" name="object 2">
            <a:extLst>
              <a:ext uri="{FF2B5EF4-FFF2-40B4-BE49-F238E27FC236}">
                <a16:creationId xmlns:a16="http://schemas.microsoft.com/office/drawing/2014/main" id="{ADA56C9C-A8D1-284A-A492-C78B67F4346B}"/>
              </a:ext>
            </a:extLst>
          </p:cNvPr>
          <p:cNvSpPr txBox="1"/>
          <p:nvPr userDrawn="1"/>
        </p:nvSpPr>
        <p:spPr>
          <a:xfrm>
            <a:off x="5499100" y="5644832"/>
            <a:ext cx="2527300" cy="123111"/>
          </a:xfrm>
          <a:prstGeom prst="rect">
            <a:avLst/>
          </a:prstGeom>
        </p:spPr>
        <p:txBody>
          <a:bodyPr vert="horz" wrap="square" lIns="0" tIns="0" rIns="0" bIns="0" rtlCol="0">
            <a:spAutoFit/>
          </a:bodyPr>
          <a:lstStyle/>
          <a:p>
            <a:pPr marL="12697" algn="ctr">
              <a:lnSpc>
                <a:spcPct val="100000"/>
              </a:lnSpc>
            </a:pPr>
            <a:r>
              <a:rPr lang="fr-FR" sz="800" spc="-10" baseline="0" dirty="0">
                <a:solidFill>
                  <a:srgbClr val="9AC437"/>
                </a:solidFill>
                <a:latin typeface="Ubuntu"/>
                <a:cs typeface="Ubuntu"/>
              </a:rPr>
              <a:t>Mars 2020 – DP2S</a:t>
            </a:r>
            <a:endParaRPr lang="fr-FR" sz="800" dirty="0">
              <a:latin typeface="Ubuntu"/>
              <a:cs typeface="Ubuntu"/>
            </a:endParaRPr>
          </a:p>
        </p:txBody>
      </p:sp>
      <p:sp>
        <p:nvSpPr>
          <p:cNvPr id="21" name="object 4">
            <a:extLst>
              <a:ext uri="{FF2B5EF4-FFF2-40B4-BE49-F238E27FC236}">
                <a16:creationId xmlns:a16="http://schemas.microsoft.com/office/drawing/2014/main" id="{36E5FEDF-FC2C-3746-BBBB-0242389BC698}"/>
              </a:ext>
            </a:extLst>
          </p:cNvPr>
          <p:cNvSpPr txBox="1"/>
          <p:nvPr userDrawn="1"/>
        </p:nvSpPr>
        <p:spPr>
          <a:xfrm>
            <a:off x="347301" y="5644832"/>
            <a:ext cx="3509010" cy="123111"/>
          </a:xfrm>
          <a:prstGeom prst="rect">
            <a:avLst/>
          </a:prstGeom>
        </p:spPr>
        <p:txBody>
          <a:bodyPr vert="horz" wrap="square" lIns="0" tIns="0" rIns="0" bIns="0" rtlCol="0">
            <a:spAutoFit/>
          </a:bodyPr>
          <a:lstStyle/>
          <a:p>
            <a:pPr marL="12697">
              <a:lnSpc>
                <a:spcPct val="100000"/>
              </a:lnSpc>
            </a:pPr>
            <a:r>
              <a:rPr lang="fr-FR" sz="800" b="1" dirty="0">
                <a:solidFill>
                  <a:srgbClr val="006AB4"/>
                </a:solidFill>
                <a:latin typeface="Ubuntu"/>
                <a:cs typeface="Ubuntu"/>
              </a:rPr>
              <a:t>BOITE OUTIL</a:t>
            </a:r>
            <a:r>
              <a:rPr lang="fr-FR" sz="800" b="1" baseline="0" dirty="0">
                <a:solidFill>
                  <a:srgbClr val="006AB4"/>
                </a:solidFill>
                <a:latin typeface="Ubuntu"/>
                <a:cs typeface="Ubuntu"/>
              </a:rPr>
              <a:t> N°3 – EPI</a:t>
            </a:r>
            <a:endParaRPr lang="fr-FR" sz="800" dirty="0">
              <a:latin typeface="Ubuntu"/>
              <a:cs typeface="Ubuntu"/>
            </a:endParaRPr>
          </a:p>
        </p:txBody>
      </p:sp>
      <p:sp>
        <p:nvSpPr>
          <p:cNvPr id="22" name="object 2">
            <a:extLst>
              <a:ext uri="{FF2B5EF4-FFF2-40B4-BE49-F238E27FC236}">
                <a16:creationId xmlns:a16="http://schemas.microsoft.com/office/drawing/2014/main" id="{38926D25-DF85-A24F-9A1B-2636DB8A430B}"/>
              </a:ext>
            </a:extLst>
          </p:cNvPr>
          <p:cNvSpPr txBox="1"/>
          <p:nvPr userDrawn="1"/>
        </p:nvSpPr>
        <p:spPr>
          <a:xfrm>
            <a:off x="9766301" y="5644832"/>
            <a:ext cx="622300" cy="123111"/>
          </a:xfrm>
          <a:prstGeom prst="rect">
            <a:avLst/>
          </a:prstGeom>
        </p:spPr>
        <p:txBody>
          <a:bodyPr vert="horz" wrap="square" lIns="0" tIns="0" rIns="0" bIns="0" rtlCol="0">
            <a:spAutoFit/>
          </a:bodyPr>
          <a:lstStyle/>
          <a:p>
            <a:pPr marL="12697" algn="r">
              <a:lnSpc>
                <a:spcPct val="100000"/>
              </a:lnSpc>
            </a:pPr>
            <a:fld id="{3CC99DD2-690B-3846-A393-97C7EE4B3120}" type="slidenum">
              <a:rPr lang="fr-FR" sz="800" spc="-10" smtClean="0">
                <a:solidFill>
                  <a:schemeClr val="tx2"/>
                </a:solidFill>
                <a:latin typeface="Ubuntu"/>
                <a:cs typeface="Ubuntu"/>
              </a:rPr>
              <a:pPr marL="12697" algn="r">
                <a:lnSpc>
                  <a:spcPct val="100000"/>
                </a:lnSpc>
              </a:pPr>
              <a:t>‹N°›</a:t>
            </a:fld>
            <a:endParaRPr sz="800" dirty="0">
              <a:solidFill>
                <a:schemeClr val="tx2"/>
              </a:solidFill>
              <a:latin typeface="Ubuntu"/>
              <a:cs typeface="Ubuntu"/>
            </a:endParaRPr>
          </a:p>
        </p:txBody>
      </p:sp>
      <p:pic>
        <p:nvPicPr>
          <p:cNvPr id="2" name="Image 1"/>
          <p:cNvPicPr>
            <a:picLocks noChangeAspect="1"/>
          </p:cNvPicPr>
          <p:nvPr userDrawn="1"/>
        </p:nvPicPr>
        <p:blipFill>
          <a:blip r:embed="rId3"/>
          <a:stretch>
            <a:fillRect/>
          </a:stretch>
        </p:blipFill>
        <p:spPr>
          <a:xfrm>
            <a:off x="1257797" y="1971075"/>
            <a:ext cx="1667827" cy="1542955"/>
          </a:xfrm>
          <a:prstGeom prst="rect">
            <a:avLst/>
          </a:prstGeom>
        </p:spPr>
      </p:pic>
    </p:spTree>
    <p:extLst>
      <p:ext uri="{BB962C8B-B14F-4D97-AF65-F5344CB8AC3E}">
        <p14:creationId xmlns:p14="http://schemas.microsoft.com/office/powerpoint/2010/main" val="2548228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isposition personnalisée">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687C2B27-6188-0442-81D4-B20CD5B6DE37}"/>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350" y="3175"/>
            <a:ext cx="10680700" cy="6007100"/>
          </a:xfrm>
          <a:prstGeom prst="rect">
            <a:avLst/>
          </a:prstGeom>
        </p:spPr>
      </p:pic>
      <p:sp>
        <p:nvSpPr>
          <p:cNvPr id="5" name="object 5">
            <a:extLst>
              <a:ext uri="{FF2B5EF4-FFF2-40B4-BE49-F238E27FC236}">
                <a16:creationId xmlns:a16="http://schemas.microsoft.com/office/drawing/2014/main" id="{1D37C1B4-E434-784B-A96A-ECEF5CC09D90}"/>
              </a:ext>
            </a:extLst>
          </p:cNvPr>
          <p:cNvSpPr txBox="1"/>
          <p:nvPr userDrawn="1"/>
        </p:nvSpPr>
        <p:spPr>
          <a:xfrm>
            <a:off x="318725" y="348424"/>
            <a:ext cx="1120140" cy="127000"/>
          </a:xfrm>
          <a:prstGeom prst="rect">
            <a:avLst/>
          </a:prstGeom>
        </p:spPr>
        <p:txBody>
          <a:bodyPr vert="horz" wrap="square" lIns="0" tIns="0" rIns="0" bIns="0" rtlCol="0">
            <a:spAutoFit/>
          </a:bodyPr>
          <a:lstStyle/>
          <a:p>
            <a:pPr marL="12700">
              <a:lnSpc>
                <a:spcPts val="1170"/>
              </a:lnSpc>
            </a:pPr>
            <a:r>
              <a:rPr sz="1000" spc="-25" dirty="0">
                <a:solidFill>
                  <a:srgbClr val="9AC437"/>
                </a:solidFill>
                <a:latin typeface="Ubuntu"/>
                <a:cs typeface="Ubuntu"/>
              </a:rPr>
              <a:t>L</a:t>
            </a:r>
            <a:r>
              <a:rPr sz="1000" spc="-5" dirty="0">
                <a:solidFill>
                  <a:srgbClr val="9AC437"/>
                </a:solidFill>
                <a:latin typeface="Ubuntu"/>
                <a:cs typeface="Ubuntu"/>
              </a:rPr>
              <a:t>es </a:t>
            </a:r>
            <a:r>
              <a:rPr sz="1000" spc="-10" dirty="0">
                <a:solidFill>
                  <a:srgbClr val="9AC437"/>
                </a:solidFill>
                <a:latin typeface="Ubuntu"/>
                <a:cs typeface="Ubuntu"/>
              </a:rPr>
              <a:t>fondamentaux,</a:t>
            </a:r>
            <a:endParaRPr sz="1000" dirty="0">
              <a:latin typeface="Ubuntu"/>
              <a:cs typeface="Ubuntu"/>
            </a:endParaRPr>
          </a:p>
        </p:txBody>
      </p:sp>
      <p:sp>
        <p:nvSpPr>
          <p:cNvPr id="7" name="object 2">
            <a:extLst>
              <a:ext uri="{FF2B5EF4-FFF2-40B4-BE49-F238E27FC236}">
                <a16:creationId xmlns:a16="http://schemas.microsoft.com/office/drawing/2014/main" id="{9439A4D2-BEC0-EF42-B678-DDFCAFA6FD32}"/>
              </a:ext>
            </a:extLst>
          </p:cNvPr>
          <p:cNvSpPr txBox="1"/>
          <p:nvPr userDrawn="1"/>
        </p:nvSpPr>
        <p:spPr>
          <a:xfrm>
            <a:off x="5499100" y="5644832"/>
            <a:ext cx="2527300" cy="127000"/>
          </a:xfrm>
          <a:prstGeom prst="rect">
            <a:avLst/>
          </a:prstGeom>
        </p:spPr>
        <p:txBody>
          <a:bodyPr vert="horz" wrap="square" lIns="0" tIns="0" rIns="0" bIns="0" rtlCol="0">
            <a:spAutoFit/>
          </a:bodyPr>
          <a:lstStyle/>
          <a:p>
            <a:pPr marL="12700" algn="ctr">
              <a:lnSpc>
                <a:spcPct val="100000"/>
              </a:lnSpc>
            </a:pPr>
            <a:r>
              <a:rPr sz="800" spc="-10" dirty="0">
                <a:solidFill>
                  <a:srgbClr val="9AC437"/>
                </a:solidFill>
                <a:latin typeface="Ubuntu"/>
                <a:cs typeface="Ubuntu"/>
              </a:rPr>
              <a:t>D</a:t>
            </a:r>
            <a:r>
              <a:rPr sz="800" spc="-45" dirty="0">
                <a:solidFill>
                  <a:srgbClr val="9AC437"/>
                </a:solidFill>
                <a:latin typeface="Ubuntu"/>
                <a:cs typeface="Ubuntu"/>
              </a:rPr>
              <a:t>A</a:t>
            </a:r>
            <a:r>
              <a:rPr sz="800" spc="5" dirty="0">
                <a:solidFill>
                  <a:srgbClr val="9AC437"/>
                </a:solidFill>
                <a:latin typeface="Ubuntu"/>
                <a:cs typeface="Ubuntu"/>
              </a:rPr>
              <a:t>T</a:t>
            </a:r>
            <a:r>
              <a:rPr sz="800" dirty="0">
                <a:solidFill>
                  <a:srgbClr val="9AC437"/>
                </a:solidFill>
                <a:latin typeface="Ubuntu"/>
                <a:cs typeface="Ubuntu"/>
              </a:rPr>
              <a:t>E</a:t>
            </a:r>
            <a:r>
              <a:rPr sz="800" spc="15" dirty="0">
                <a:solidFill>
                  <a:srgbClr val="9AC437"/>
                </a:solidFill>
                <a:latin typeface="Ubuntu"/>
                <a:cs typeface="Ubuntu"/>
              </a:rPr>
              <a:t> </a:t>
            </a:r>
            <a:r>
              <a:rPr sz="800" spc="5" dirty="0">
                <a:solidFill>
                  <a:srgbClr val="9AC437"/>
                </a:solidFill>
                <a:latin typeface="Ubuntu"/>
                <a:cs typeface="Ubuntu"/>
              </a:rPr>
              <a:t>E</a:t>
            </a:r>
            <a:r>
              <a:rPr sz="800" dirty="0">
                <a:solidFill>
                  <a:srgbClr val="9AC437"/>
                </a:solidFill>
                <a:latin typeface="Ubuntu"/>
                <a:cs typeface="Ubuntu"/>
              </a:rPr>
              <a:t>T</a:t>
            </a:r>
            <a:r>
              <a:rPr sz="800" spc="15" dirty="0">
                <a:solidFill>
                  <a:srgbClr val="9AC437"/>
                </a:solidFill>
                <a:latin typeface="Ubuntu"/>
                <a:cs typeface="Ubuntu"/>
              </a:rPr>
              <a:t> </a:t>
            </a:r>
            <a:r>
              <a:rPr sz="800" spc="5" dirty="0">
                <a:solidFill>
                  <a:srgbClr val="9AC437"/>
                </a:solidFill>
                <a:latin typeface="Ubuntu"/>
                <a:cs typeface="Ubuntu"/>
              </a:rPr>
              <a:t>RÉFÉRENCE</a:t>
            </a:r>
            <a:endParaRPr sz="800" dirty="0">
              <a:latin typeface="Ubuntu"/>
              <a:cs typeface="Ubuntu"/>
            </a:endParaRPr>
          </a:p>
        </p:txBody>
      </p:sp>
      <p:sp>
        <p:nvSpPr>
          <p:cNvPr id="8" name="object 4">
            <a:extLst>
              <a:ext uri="{FF2B5EF4-FFF2-40B4-BE49-F238E27FC236}">
                <a16:creationId xmlns:a16="http://schemas.microsoft.com/office/drawing/2014/main" id="{DEEE752E-96E9-0646-8B7D-0C2CA1DB65AE}"/>
              </a:ext>
            </a:extLst>
          </p:cNvPr>
          <p:cNvSpPr txBox="1"/>
          <p:nvPr userDrawn="1"/>
        </p:nvSpPr>
        <p:spPr>
          <a:xfrm>
            <a:off x="347300" y="5644832"/>
            <a:ext cx="3509010" cy="127000"/>
          </a:xfrm>
          <a:prstGeom prst="rect">
            <a:avLst/>
          </a:prstGeom>
        </p:spPr>
        <p:txBody>
          <a:bodyPr vert="horz" wrap="square" lIns="0" tIns="0" rIns="0" bIns="0" rtlCol="0">
            <a:spAutoFit/>
          </a:bodyPr>
          <a:lstStyle/>
          <a:p>
            <a:pPr marL="12700">
              <a:lnSpc>
                <a:spcPct val="100000"/>
              </a:lnSpc>
            </a:pPr>
            <a:r>
              <a:rPr sz="800" b="1" dirty="0">
                <a:solidFill>
                  <a:srgbClr val="006AB4"/>
                </a:solidFill>
                <a:latin typeface="Ubuntu"/>
                <a:cs typeface="Ubuntu"/>
              </a:rPr>
              <a:t>TITRE DE </a:t>
            </a:r>
            <a:r>
              <a:rPr sz="800" b="1" spc="20" dirty="0">
                <a:solidFill>
                  <a:srgbClr val="006AB4"/>
                </a:solidFill>
                <a:latin typeface="Ubuntu"/>
                <a:cs typeface="Ubuntu"/>
              </a:rPr>
              <a:t>L</a:t>
            </a:r>
            <a:r>
              <a:rPr sz="800" b="1" dirty="0">
                <a:solidFill>
                  <a:srgbClr val="006AB4"/>
                </a:solidFill>
                <a:latin typeface="Ubuntu"/>
                <a:cs typeface="Ubuntu"/>
              </a:rPr>
              <a:t>A PRÉSEN</a:t>
            </a:r>
            <a:r>
              <a:rPr sz="800" b="1" spc="-70" dirty="0">
                <a:solidFill>
                  <a:srgbClr val="006AB4"/>
                </a:solidFill>
                <a:latin typeface="Ubuntu"/>
                <a:cs typeface="Ubuntu"/>
              </a:rPr>
              <a:t>TA</a:t>
            </a:r>
            <a:r>
              <a:rPr sz="800" b="1" dirty="0">
                <a:solidFill>
                  <a:srgbClr val="006AB4"/>
                </a:solidFill>
                <a:latin typeface="Ubuntu"/>
                <a:cs typeface="Ubuntu"/>
              </a:rPr>
              <a:t>TION </a:t>
            </a:r>
            <a:r>
              <a:rPr sz="800" b="1" spc="-55" dirty="0">
                <a:solidFill>
                  <a:srgbClr val="006AB4"/>
                </a:solidFill>
                <a:latin typeface="Ubuntu"/>
                <a:cs typeface="Ubuntu"/>
              </a:rPr>
              <a:t>A</a:t>
            </a:r>
            <a:r>
              <a:rPr sz="800" b="1" dirty="0">
                <a:solidFill>
                  <a:srgbClr val="006AB4"/>
                </a:solidFill>
                <a:latin typeface="Ubuntu"/>
                <a:cs typeface="Ubuntu"/>
              </a:rPr>
              <a:t>VEC MISE EN </a:t>
            </a:r>
            <a:r>
              <a:rPr sz="800" b="1" spc="-55" dirty="0">
                <a:solidFill>
                  <a:srgbClr val="006AB4"/>
                </a:solidFill>
                <a:latin typeface="Ubuntu"/>
                <a:cs typeface="Ubuntu"/>
              </a:rPr>
              <a:t>V</a:t>
            </a:r>
            <a:r>
              <a:rPr sz="800" b="1" dirty="0">
                <a:solidFill>
                  <a:srgbClr val="006AB4"/>
                </a:solidFill>
                <a:latin typeface="Ubuntu"/>
                <a:cs typeface="Ubuntu"/>
              </a:rPr>
              <a:t>ALEUR </a:t>
            </a:r>
            <a:r>
              <a:rPr sz="800" b="1" spc="-20" dirty="0">
                <a:solidFill>
                  <a:srgbClr val="006AB4"/>
                </a:solidFill>
                <a:latin typeface="Ubuntu"/>
                <a:cs typeface="Ubuntu"/>
              </a:rPr>
              <a:t>(</a:t>
            </a:r>
            <a:r>
              <a:rPr sz="800" b="1" dirty="0">
                <a:solidFill>
                  <a:srgbClr val="006AB4"/>
                </a:solidFill>
                <a:latin typeface="Ubuntu"/>
                <a:cs typeface="Ubuntu"/>
              </a:rPr>
              <a:t>G</a:t>
            </a:r>
            <a:r>
              <a:rPr sz="800" b="1" spc="20" dirty="0">
                <a:solidFill>
                  <a:srgbClr val="006AB4"/>
                </a:solidFill>
                <a:latin typeface="Ubuntu"/>
                <a:cs typeface="Ubuntu"/>
              </a:rPr>
              <a:t>R</a:t>
            </a:r>
            <a:r>
              <a:rPr sz="800" b="1" spc="15" dirty="0">
                <a:solidFill>
                  <a:srgbClr val="006AB4"/>
                </a:solidFill>
                <a:latin typeface="Ubuntu"/>
                <a:cs typeface="Ubuntu"/>
              </a:rPr>
              <a:t>A</a:t>
            </a:r>
            <a:r>
              <a:rPr sz="800" b="1" spc="-10" dirty="0">
                <a:solidFill>
                  <a:srgbClr val="006AB4"/>
                </a:solidFill>
                <a:latin typeface="Ubuntu"/>
                <a:cs typeface="Ubuntu"/>
              </a:rPr>
              <a:t>S</a:t>
            </a:r>
            <a:r>
              <a:rPr sz="800" b="1" dirty="0">
                <a:solidFill>
                  <a:srgbClr val="006AB4"/>
                </a:solidFill>
                <a:latin typeface="Ubuntu"/>
                <a:cs typeface="Ubuntu"/>
              </a:rPr>
              <a:t>) MANUELLE</a:t>
            </a:r>
            <a:endParaRPr sz="800" dirty="0">
              <a:latin typeface="Ubuntu"/>
              <a:cs typeface="Ubuntu"/>
            </a:endParaRPr>
          </a:p>
        </p:txBody>
      </p:sp>
      <p:sp>
        <p:nvSpPr>
          <p:cNvPr id="9" name="object 2">
            <a:extLst>
              <a:ext uri="{FF2B5EF4-FFF2-40B4-BE49-F238E27FC236}">
                <a16:creationId xmlns:a16="http://schemas.microsoft.com/office/drawing/2014/main" id="{D027C71A-335D-8845-90AE-8CEEEBAACE90}"/>
              </a:ext>
            </a:extLst>
          </p:cNvPr>
          <p:cNvSpPr txBox="1"/>
          <p:nvPr userDrawn="1"/>
        </p:nvSpPr>
        <p:spPr>
          <a:xfrm>
            <a:off x="9766300" y="5644832"/>
            <a:ext cx="622300" cy="127000"/>
          </a:xfrm>
          <a:prstGeom prst="rect">
            <a:avLst/>
          </a:prstGeom>
        </p:spPr>
        <p:txBody>
          <a:bodyPr vert="horz" wrap="square" lIns="0" tIns="0" rIns="0" bIns="0" rtlCol="0">
            <a:spAutoFit/>
          </a:bodyPr>
          <a:lstStyle/>
          <a:p>
            <a:pPr marL="12700" algn="r">
              <a:lnSpc>
                <a:spcPct val="100000"/>
              </a:lnSpc>
            </a:pPr>
            <a:fld id="{3CC99DD2-690B-3846-A393-97C7EE4B3120}" type="slidenum">
              <a:rPr lang="fr-FR" sz="800" spc="-10" smtClean="0">
                <a:solidFill>
                  <a:schemeClr val="tx2"/>
                </a:solidFill>
                <a:latin typeface="Ubuntu"/>
                <a:cs typeface="Ubuntu"/>
              </a:rPr>
              <a:t>‹N°›</a:t>
            </a:fld>
            <a:endParaRPr sz="800" dirty="0">
              <a:solidFill>
                <a:schemeClr val="tx2"/>
              </a:solidFill>
              <a:latin typeface="Ubuntu"/>
              <a:cs typeface="Ubuntu"/>
            </a:endParaRPr>
          </a:p>
        </p:txBody>
      </p:sp>
      <p:sp>
        <p:nvSpPr>
          <p:cNvPr id="10" name="Rectangle 9">
            <a:extLst>
              <a:ext uri="{FF2B5EF4-FFF2-40B4-BE49-F238E27FC236}">
                <a16:creationId xmlns:a16="http://schemas.microsoft.com/office/drawing/2014/main" id="{459710FF-7AE7-2444-910E-3411CDFC2B7E}"/>
              </a:ext>
            </a:extLst>
          </p:cNvPr>
          <p:cNvSpPr/>
          <p:nvPr userDrawn="1"/>
        </p:nvSpPr>
        <p:spPr>
          <a:xfrm>
            <a:off x="241300" y="447626"/>
            <a:ext cx="3236784" cy="369332"/>
          </a:xfrm>
          <a:prstGeom prst="rect">
            <a:avLst/>
          </a:prstGeom>
        </p:spPr>
        <p:txBody>
          <a:bodyPr wrap="none">
            <a:spAutoFit/>
          </a:bodyPr>
          <a:lstStyle/>
          <a:p>
            <a:r>
              <a:rPr lang="fr-FR" sz="1800" b="1" i="0" dirty="0">
                <a:solidFill>
                  <a:schemeClr val="bg2"/>
                </a:solidFill>
                <a:latin typeface="Ubuntu" panose="020B0504030602030204" pitchFamily="34" charset="0"/>
              </a:rPr>
              <a:t>c’est notre vie, c’est ma vie</a:t>
            </a:r>
          </a:p>
        </p:txBody>
      </p:sp>
    </p:spTree>
    <p:extLst>
      <p:ext uri="{BB962C8B-B14F-4D97-AF65-F5344CB8AC3E}">
        <p14:creationId xmlns:p14="http://schemas.microsoft.com/office/powerpoint/2010/main" val="480170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Disposition personnalisée">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C072EC16-7C2E-2E49-B912-7DCBD94704A6}"/>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350" y="3175"/>
            <a:ext cx="10680700" cy="6007100"/>
          </a:xfrm>
          <a:prstGeom prst="rect">
            <a:avLst/>
          </a:prstGeom>
        </p:spPr>
      </p:pic>
      <p:sp>
        <p:nvSpPr>
          <p:cNvPr id="5" name="object 5">
            <a:extLst>
              <a:ext uri="{FF2B5EF4-FFF2-40B4-BE49-F238E27FC236}">
                <a16:creationId xmlns:a16="http://schemas.microsoft.com/office/drawing/2014/main" id="{1D37C1B4-E434-784B-A96A-ECEF5CC09D90}"/>
              </a:ext>
            </a:extLst>
          </p:cNvPr>
          <p:cNvSpPr txBox="1"/>
          <p:nvPr userDrawn="1"/>
        </p:nvSpPr>
        <p:spPr>
          <a:xfrm>
            <a:off x="318725" y="348424"/>
            <a:ext cx="1120140" cy="127000"/>
          </a:xfrm>
          <a:prstGeom prst="rect">
            <a:avLst/>
          </a:prstGeom>
        </p:spPr>
        <p:txBody>
          <a:bodyPr vert="horz" wrap="square" lIns="0" tIns="0" rIns="0" bIns="0" rtlCol="0">
            <a:spAutoFit/>
          </a:bodyPr>
          <a:lstStyle/>
          <a:p>
            <a:pPr marL="12700">
              <a:lnSpc>
                <a:spcPts val="1170"/>
              </a:lnSpc>
            </a:pPr>
            <a:r>
              <a:rPr sz="1000" spc="-25" dirty="0">
                <a:solidFill>
                  <a:srgbClr val="9AC437"/>
                </a:solidFill>
                <a:latin typeface="Ubuntu"/>
                <a:cs typeface="Ubuntu"/>
              </a:rPr>
              <a:t>L</a:t>
            </a:r>
            <a:r>
              <a:rPr sz="1000" spc="-5" dirty="0">
                <a:solidFill>
                  <a:srgbClr val="9AC437"/>
                </a:solidFill>
                <a:latin typeface="Ubuntu"/>
                <a:cs typeface="Ubuntu"/>
              </a:rPr>
              <a:t>es </a:t>
            </a:r>
            <a:r>
              <a:rPr sz="1000" spc="-10" dirty="0">
                <a:solidFill>
                  <a:srgbClr val="9AC437"/>
                </a:solidFill>
                <a:latin typeface="Ubuntu"/>
                <a:cs typeface="Ubuntu"/>
              </a:rPr>
              <a:t>fondamentaux,</a:t>
            </a:r>
            <a:endParaRPr sz="1000" dirty="0">
              <a:latin typeface="Ubuntu"/>
              <a:cs typeface="Ubuntu"/>
            </a:endParaRPr>
          </a:p>
        </p:txBody>
      </p:sp>
      <p:sp>
        <p:nvSpPr>
          <p:cNvPr id="7" name="object 2">
            <a:extLst>
              <a:ext uri="{FF2B5EF4-FFF2-40B4-BE49-F238E27FC236}">
                <a16:creationId xmlns:a16="http://schemas.microsoft.com/office/drawing/2014/main" id="{902D7904-91C7-7C4B-A983-1B8B09FF48BE}"/>
              </a:ext>
            </a:extLst>
          </p:cNvPr>
          <p:cNvSpPr txBox="1"/>
          <p:nvPr userDrawn="1"/>
        </p:nvSpPr>
        <p:spPr>
          <a:xfrm>
            <a:off x="5499100" y="5644832"/>
            <a:ext cx="2527300" cy="127000"/>
          </a:xfrm>
          <a:prstGeom prst="rect">
            <a:avLst/>
          </a:prstGeom>
        </p:spPr>
        <p:txBody>
          <a:bodyPr vert="horz" wrap="square" lIns="0" tIns="0" rIns="0" bIns="0" rtlCol="0">
            <a:spAutoFit/>
          </a:bodyPr>
          <a:lstStyle/>
          <a:p>
            <a:pPr marL="12700" algn="ctr">
              <a:lnSpc>
                <a:spcPct val="100000"/>
              </a:lnSpc>
            </a:pPr>
            <a:r>
              <a:rPr sz="800" spc="-10" dirty="0">
                <a:solidFill>
                  <a:srgbClr val="9AC437"/>
                </a:solidFill>
                <a:latin typeface="Ubuntu"/>
                <a:cs typeface="Ubuntu"/>
              </a:rPr>
              <a:t>D</a:t>
            </a:r>
            <a:r>
              <a:rPr sz="800" spc="-45" dirty="0">
                <a:solidFill>
                  <a:srgbClr val="9AC437"/>
                </a:solidFill>
                <a:latin typeface="Ubuntu"/>
                <a:cs typeface="Ubuntu"/>
              </a:rPr>
              <a:t>A</a:t>
            </a:r>
            <a:r>
              <a:rPr sz="800" spc="5" dirty="0">
                <a:solidFill>
                  <a:srgbClr val="9AC437"/>
                </a:solidFill>
                <a:latin typeface="Ubuntu"/>
                <a:cs typeface="Ubuntu"/>
              </a:rPr>
              <a:t>T</a:t>
            </a:r>
            <a:r>
              <a:rPr sz="800" dirty="0">
                <a:solidFill>
                  <a:srgbClr val="9AC437"/>
                </a:solidFill>
                <a:latin typeface="Ubuntu"/>
                <a:cs typeface="Ubuntu"/>
              </a:rPr>
              <a:t>E</a:t>
            </a:r>
            <a:r>
              <a:rPr sz="800" spc="15" dirty="0">
                <a:solidFill>
                  <a:srgbClr val="9AC437"/>
                </a:solidFill>
                <a:latin typeface="Ubuntu"/>
                <a:cs typeface="Ubuntu"/>
              </a:rPr>
              <a:t> </a:t>
            </a:r>
            <a:r>
              <a:rPr sz="800" spc="5" dirty="0">
                <a:solidFill>
                  <a:srgbClr val="9AC437"/>
                </a:solidFill>
                <a:latin typeface="Ubuntu"/>
                <a:cs typeface="Ubuntu"/>
              </a:rPr>
              <a:t>E</a:t>
            </a:r>
            <a:r>
              <a:rPr sz="800" dirty="0">
                <a:solidFill>
                  <a:srgbClr val="9AC437"/>
                </a:solidFill>
                <a:latin typeface="Ubuntu"/>
                <a:cs typeface="Ubuntu"/>
              </a:rPr>
              <a:t>T</a:t>
            </a:r>
            <a:r>
              <a:rPr sz="800" spc="15" dirty="0">
                <a:solidFill>
                  <a:srgbClr val="9AC437"/>
                </a:solidFill>
                <a:latin typeface="Ubuntu"/>
                <a:cs typeface="Ubuntu"/>
              </a:rPr>
              <a:t> </a:t>
            </a:r>
            <a:r>
              <a:rPr sz="800" spc="5" dirty="0">
                <a:solidFill>
                  <a:srgbClr val="9AC437"/>
                </a:solidFill>
                <a:latin typeface="Ubuntu"/>
                <a:cs typeface="Ubuntu"/>
              </a:rPr>
              <a:t>RÉFÉRENCE</a:t>
            </a:r>
            <a:endParaRPr sz="800" dirty="0">
              <a:latin typeface="Ubuntu"/>
              <a:cs typeface="Ubuntu"/>
            </a:endParaRPr>
          </a:p>
        </p:txBody>
      </p:sp>
      <p:sp>
        <p:nvSpPr>
          <p:cNvPr id="8" name="object 4">
            <a:extLst>
              <a:ext uri="{FF2B5EF4-FFF2-40B4-BE49-F238E27FC236}">
                <a16:creationId xmlns:a16="http://schemas.microsoft.com/office/drawing/2014/main" id="{1394C30F-A0FD-F24B-9305-F252E6EF4B2F}"/>
              </a:ext>
            </a:extLst>
          </p:cNvPr>
          <p:cNvSpPr txBox="1"/>
          <p:nvPr userDrawn="1"/>
        </p:nvSpPr>
        <p:spPr>
          <a:xfrm>
            <a:off x="347300" y="5644832"/>
            <a:ext cx="3509010" cy="127000"/>
          </a:xfrm>
          <a:prstGeom prst="rect">
            <a:avLst/>
          </a:prstGeom>
        </p:spPr>
        <p:txBody>
          <a:bodyPr vert="horz" wrap="square" lIns="0" tIns="0" rIns="0" bIns="0" rtlCol="0">
            <a:spAutoFit/>
          </a:bodyPr>
          <a:lstStyle/>
          <a:p>
            <a:pPr marL="12700">
              <a:lnSpc>
                <a:spcPct val="100000"/>
              </a:lnSpc>
            </a:pPr>
            <a:r>
              <a:rPr sz="800" b="1" dirty="0">
                <a:solidFill>
                  <a:srgbClr val="006AB4"/>
                </a:solidFill>
                <a:latin typeface="Ubuntu"/>
                <a:cs typeface="Ubuntu"/>
              </a:rPr>
              <a:t>TITRE DE </a:t>
            </a:r>
            <a:r>
              <a:rPr sz="800" b="1" spc="20" dirty="0">
                <a:solidFill>
                  <a:srgbClr val="006AB4"/>
                </a:solidFill>
                <a:latin typeface="Ubuntu"/>
                <a:cs typeface="Ubuntu"/>
              </a:rPr>
              <a:t>L</a:t>
            </a:r>
            <a:r>
              <a:rPr sz="800" b="1" dirty="0">
                <a:solidFill>
                  <a:srgbClr val="006AB4"/>
                </a:solidFill>
                <a:latin typeface="Ubuntu"/>
                <a:cs typeface="Ubuntu"/>
              </a:rPr>
              <a:t>A PRÉSEN</a:t>
            </a:r>
            <a:r>
              <a:rPr sz="800" b="1" spc="-70" dirty="0">
                <a:solidFill>
                  <a:srgbClr val="006AB4"/>
                </a:solidFill>
                <a:latin typeface="Ubuntu"/>
                <a:cs typeface="Ubuntu"/>
              </a:rPr>
              <a:t>TA</a:t>
            </a:r>
            <a:r>
              <a:rPr sz="800" b="1" dirty="0">
                <a:solidFill>
                  <a:srgbClr val="006AB4"/>
                </a:solidFill>
                <a:latin typeface="Ubuntu"/>
                <a:cs typeface="Ubuntu"/>
              </a:rPr>
              <a:t>TION </a:t>
            </a:r>
            <a:r>
              <a:rPr sz="800" b="1" spc="-55" dirty="0">
                <a:solidFill>
                  <a:srgbClr val="006AB4"/>
                </a:solidFill>
                <a:latin typeface="Ubuntu"/>
                <a:cs typeface="Ubuntu"/>
              </a:rPr>
              <a:t>A</a:t>
            </a:r>
            <a:r>
              <a:rPr sz="800" b="1" dirty="0">
                <a:solidFill>
                  <a:srgbClr val="006AB4"/>
                </a:solidFill>
                <a:latin typeface="Ubuntu"/>
                <a:cs typeface="Ubuntu"/>
              </a:rPr>
              <a:t>VEC MISE EN </a:t>
            </a:r>
            <a:r>
              <a:rPr sz="800" b="1" spc="-55" dirty="0">
                <a:solidFill>
                  <a:srgbClr val="006AB4"/>
                </a:solidFill>
                <a:latin typeface="Ubuntu"/>
                <a:cs typeface="Ubuntu"/>
              </a:rPr>
              <a:t>V</a:t>
            </a:r>
            <a:r>
              <a:rPr sz="800" b="1" dirty="0">
                <a:solidFill>
                  <a:srgbClr val="006AB4"/>
                </a:solidFill>
                <a:latin typeface="Ubuntu"/>
                <a:cs typeface="Ubuntu"/>
              </a:rPr>
              <a:t>ALEUR </a:t>
            </a:r>
            <a:r>
              <a:rPr sz="800" b="1" spc="-20" dirty="0">
                <a:solidFill>
                  <a:srgbClr val="006AB4"/>
                </a:solidFill>
                <a:latin typeface="Ubuntu"/>
                <a:cs typeface="Ubuntu"/>
              </a:rPr>
              <a:t>(</a:t>
            </a:r>
            <a:r>
              <a:rPr sz="800" b="1" dirty="0">
                <a:solidFill>
                  <a:srgbClr val="006AB4"/>
                </a:solidFill>
                <a:latin typeface="Ubuntu"/>
                <a:cs typeface="Ubuntu"/>
              </a:rPr>
              <a:t>G</a:t>
            </a:r>
            <a:r>
              <a:rPr sz="800" b="1" spc="20" dirty="0">
                <a:solidFill>
                  <a:srgbClr val="006AB4"/>
                </a:solidFill>
                <a:latin typeface="Ubuntu"/>
                <a:cs typeface="Ubuntu"/>
              </a:rPr>
              <a:t>R</a:t>
            </a:r>
            <a:r>
              <a:rPr sz="800" b="1" spc="15" dirty="0">
                <a:solidFill>
                  <a:srgbClr val="006AB4"/>
                </a:solidFill>
                <a:latin typeface="Ubuntu"/>
                <a:cs typeface="Ubuntu"/>
              </a:rPr>
              <a:t>A</a:t>
            </a:r>
            <a:r>
              <a:rPr sz="800" b="1" spc="-10" dirty="0">
                <a:solidFill>
                  <a:srgbClr val="006AB4"/>
                </a:solidFill>
                <a:latin typeface="Ubuntu"/>
                <a:cs typeface="Ubuntu"/>
              </a:rPr>
              <a:t>S</a:t>
            </a:r>
            <a:r>
              <a:rPr sz="800" b="1" dirty="0">
                <a:solidFill>
                  <a:srgbClr val="006AB4"/>
                </a:solidFill>
                <a:latin typeface="Ubuntu"/>
                <a:cs typeface="Ubuntu"/>
              </a:rPr>
              <a:t>) MANUELLE</a:t>
            </a:r>
            <a:endParaRPr sz="800" dirty="0">
              <a:latin typeface="Ubuntu"/>
              <a:cs typeface="Ubuntu"/>
            </a:endParaRPr>
          </a:p>
        </p:txBody>
      </p:sp>
      <p:sp>
        <p:nvSpPr>
          <p:cNvPr id="9" name="object 2">
            <a:extLst>
              <a:ext uri="{FF2B5EF4-FFF2-40B4-BE49-F238E27FC236}">
                <a16:creationId xmlns:a16="http://schemas.microsoft.com/office/drawing/2014/main" id="{67EA1F55-DF0A-234E-B658-7062BAB62A7E}"/>
              </a:ext>
            </a:extLst>
          </p:cNvPr>
          <p:cNvSpPr txBox="1"/>
          <p:nvPr userDrawn="1"/>
        </p:nvSpPr>
        <p:spPr>
          <a:xfrm>
            <a:off x="9766300" y="5644832"/>
            <a:ext cx="622300" cy="127000"/>
          </a:xfrm>
          <a:prstGeom prst="rect">
            <a:avLst/>
          </a:prstGeom>
        </p:spPr>
        <p:txBody>
          <a:bodyPr vert="horz" wrap="square" lIns="0" tIns="0" rIns="0" bIns="0" rtlCol="0">
            <a:spAutoFit/>
          </a:bodyPr>
          <a:lstStyle/>
          <a:p>
            <a:pPr marL="12700" algn="r">
              <a:lnSpc>
                <a:spcPct val="100000"/>
              </a:lnSpc>
            </a:pPr>
            <a:fld id="{3CC99DD2-690B-3846-A393-97C7EE4B3120}" type="slidenum">
              <a:rPr lang="fr-FR" sz="800" spc="-10" smtClean="0">
                <a:solidFill>
                  <a:schemeClr val="tx2"/>
                </a:solidFill>
                <a:latin typeface="Ubuntu"/>
                <a:cs typeface="Ubuntu"/>
              </a:rPr>
              <a:t>‹N°›</a:t>
            </a:fld>
            <a:endParaRPr sz="800" dirty="0">
              <a:solidFill>
                <a:schemeClr val="tx2"/>
              </a:solidFill>
              <a:latin typeface="Ubuntu"/>
              <a:cs typeface="Ubuntu"/>
            </a:endParaRPr>
          </a:p>
        </p:txBody>
      </p:sp>
      <p:sp>
        <p:nvSpPr>
          <p:cNvPr id="10" name="Rectangle 9">
            <a:extLst>
              <a:ext uri="{FF2B5EF4-FFF2-40B4-BE49-F238E27FC236}">
                <a16:creationId xmlns:a16="http://schemas.microsoft.com/office/drawing/2014/main" id="{459710FF-7AE7-2444-910E-3411CDFC2B7E}"/>
              </a:ext>
            </a:extLst>
          </p:cNvPr>
          <p:cNvSpPr/>
          <p:nvPr userDrawn="1"/>
        </p:nvSpPr>
        <p:spPr>
          <a:xfrm>
            <a:off x="241300" y="447626"/>
            <a:ext cx="3236784" cy="369332"/>
          </a:xfrm>
          <a:prstGeom prst="rect">
            <a:avLst/>
          </a:prstGeom>
        </p:spPr>
        <p:txBody>
          <a:bodyPr wrap="none">
            <a:spAutoFit/>
          </a:bodyPr>
          <a:lstStyle/>
          <a:p>
            <a:r>
              <a:rPr lang="fr-FR" sz="1800" b="1" i="0" dirty="0">
                <a:solidFill>
                  <a:schemeClr val="bg2"/>
                </a:solidFill>
                <a:latin typeface="Ubuntu" panose="020B0504030602030204" pitchFamily="34" charset="0"/>
              </a:rPr>
              <a:t>c’est notre vie, c’est ma vie</a:t>
            </a:r>
          </a:p>
        </p:txBody>
      </p:sp>
    </p:spTree>
    <p:extLst>
      <p:ext uri="{BB962C8B-B14F-4D97-AF65-F5344CB8AC3E}">
        <p14:creationId xmlns:p14="http://schemas.microsoft.com/office/powerpoint/2010/main" val="9706629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_Disposition personnalisée">
    <p:spTree>
      <p:nvGrpSpPr>
        <p:cNvPr id="1" name=""/>
        <p:cNvGrpSpPr/>
        <p:nvPr/>
      </p:nvGrpSpPr>
      <p:grpSpPr>
        <a:xfrm>
          <a:off x="0" y="0"/>
          <a:ext cx="0" cy="0"/>
          <a:chOff x="0" y="0"/>
          <a:chExt cx="0" cy="0"/>
        </a:xfrm>
      </p:grpSpPr>
      <p:pic>
        <p:nvPicPr>
          <p:cNvPr id="6" name="Image 5">
            <a:extLst>
              <a:ext uri="{FF2B5EF4-FFF2-40B4-BE49-F238E27FC236}">
                <a16:creationId xmlns:a16="http://schemas.microsoft.com/office/drawing/2014/main" id="{39EFA347-1157-1644-9473-87291341989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350" y="3175"/>
            <a:ext cx="10680700" cy="6007100"/>
          </a:xfrm>
          <a:prstGeom prst="rect">
            <a:avLst/>
          </a:prstGeom>
        </p:spPr>
      </p:pic>
      <p:sp>
        <p:nvSpPr>
          <p:cNvPr id="8" name="object 2">
            <a:extLst>
              <a:ext uri="{FF2B5EF4-FFF2-40B4-BE49-F238E27FC236}">
                <a16:creationId xmlns:a16="http://schemas.microsoft.com/office/drawing/2014/main" id="{26043A59-1B51-414F-B988-90F366E75071}"/>
              </a:ext>
            </a:extLst>
          </p:cNvPr>
          <p:cNvSpPr txBox="1"/>
          <p:nvPr userDrawn="1"/>
        </p:nvSpPr>
        <p:spPr>
          <a:xfrm>
            <a:off x="5499100" y="5644832"/>
            <a:ext cx="2527300" cy="127000"/>
          </a:xfrm>
          <a:prstGeom prst="rect">
            <a:avLst/>
          </a:prstGeom>
        </p:spPr>
        <p:txBody>
          <a:bodyPr vert="horz" wrap="square" lIns="0" tIns="0" rIns="0" bIns="0" rtlCol="0">
            <a:spAutoFit/>
          </a:bodyPr>
          <a:lstStyle/>
          <a:p>
            <a:pPr marL="12700" algn="ctr">
              <a:lnSpc>
                <a:spcPct val="100000"/>
              </a:lnSpc>
            </a:pPr>
            <a:r>
              <a:rPr lang="fr-FR" sz="800" spc="-10" dirty="0">
                <a:solidFill>
                  <a:srgbClr val="9AC437"/>
                </a:solidFill>
                <a:latin typeface="Ubuntu"/>
                <a:cs typeface="Ubuntu"/>
              </a:rPr>
              <a:t>Juin 2020</a:t>
            </a:r>
            <a:endParaRPr sz="800" dirty="0">
              <a:latin typeface="Ubuntu"/>
              <a:cs typeface="Ubuntu"/>
            </a:endParaRPr>
          </a:p>
        </p:txBody>
      </p:sp>
      <p:sp>
        <p:nvSpPr>
          <p:cNvPr id="10" name="object 2">
            <a:extLst>
              <a:ext uri="{FF2B5EF4-FFF2-40B4-BE49-F238E27FC236}">
                <a16:creationId xmlns:a16="http://schemas.microsoft.com/office/drawing/2014/main" id="{609718FE-FB35-454A-BF0C-7AE893D798AC}"/>
              </a:ext>
            </a:extLst>
          </p:cNvPr>
          <p:cNvSpPr txBox="1"/>
          <p:nvPr userDrawn="1"/>
        </p:nvSpPr>
        <p:spPr>
          <a:xfrm>
            <a:off x="9766300" y="5644832"/>
            <a:ext cx="622300" cy="127000"/>
          </a:xfrm>
          <a:prstGeom prst="rect">
            <a:avLst/>
          </a:prstGeom>
        </p:spPr>
        <p:txBody>
          <a:bodyPr vert="horz" wrap="square" lIns="0" tIns="0" rIns="0" bIns="0" rtlCol="0">
            <a:spAutoFit/>
          </a:bodyPr>
          <a:lstStyle/>
          <a:p>
            <a:pPr marL="12700" algn="r">
              <a:lnSpc>
                <a:spcPct val="100000"/>
              </a:lnSpc>
            </a:pPr>
            <a:fld id="{3CC99DD2-690B-3846-A393-97C7EE4B3120}" type="slidenum">
              <a:rPr lang="fr-FR" sz="800" spc="-10" smtClean="0">
                <a:solidFill>
                  <a:schemeClr val="tx2"/>
                </a:solidFill>
                <a:latin typeface="Ubuntu"/>
                <a:cs typeface="Ubuntu"/>
              </a:rPr>
              <a:t>‹N°›</a:t>
            </a:fld>
            <a:endParaRPr sz="800" dirty="0">
              <a:solidFill>
                <a:schemeClr val="tx2"/>
              </a:solidFill>
              <a:latin typeface="Ubuntu"/>
              <a:cs typeface="Ubuntu"/>
            </a:endParaRPr>
          </a:p>
        </p:txBody>
      </p:sp>
    </p:spTree>
    <p:extLst>
      <p:ext uri="{BB962C8B-B14F-4D97-AF65-F5344CB8AC3E}">
        <p14:creationId xmlns:p14="http://schemas.microsoft.com/office/powerpoint/2010/main" val="7212352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userDrawn="1">
  <p:cSld name="Clôture">
    <p:bg>
      <p:bgPr>
        <a:solidFill>
          <a:schemeClr val="bg1"/>
        </a:solidFill>
        <a:effectLst/>
      </p:bgPr>
    </p:bg>
    <p:spTree>
      <p:nvGrpSpPr>
        <p:cNvPr id="1" name=""/>
        <p:cNvGrpSpPr/>
        <p:nvPr/>
      </p:nvGrpSpPr>
      <p:grpSpPr>
        <a:xfrm>
          <a:off x="0" y="0"/>
          <a:ext cx="0" cy="0"/>
          <a:chOff x="0" y="0"/>
          <a:chExt cx="0" cy="0"/>
        </a:xfrm>
      </p:grpSpPr>
      <p:sp>
        <p:nvSpPr>
          <p:cNvPr id="7" name="Espace réservé du texte 6"/>
          <p:cNvSpPr>
            <a:spLocks noGrp="1"/>
          </p:cNvSpPr>
          <p:nvPr>
            <p:ph type="body" sz="quarter" idx="10"/>
          </p:nvPr>
        </p:nvSpPr>
        <p:spPr>
          <a:xfrm>
            <a:off x="5473015" y="1485294"/>
            <a:ext cx="3663107" cy="999031"/>
          </a:xfrm>
          <a:prstGeom prst="rect">
            <a:avLst/>
          </a:prstGeom>
        </p:spPr>
        <p:txBody>
          <a:bodyPr/>
          <a:lstStyle>
            <a:lvl1pPr marL="0" indent="0">
              <a:lnSpc>
                <a:spcPct val="100000"/>
              </a:lnSpc>
              <a:spcBef>
                <a:spcPts val="0"/>
              </a:spcBef>
              <a:buFontTx/>
              <a:buNone/>
              <a:defRPr sz="1052" b="1">
                <a:solidFill>
                  <a:schemeClr val="tx1"/>
                </a:solidFill>
              </a:defRPr>
            </a:lvl1pPr>
            <a:lvl2pPr marL="0" indent="0">
              <a:lnSpc>
                <a:spcPct val="100000"/>
              </a:lnSpc>
              <a:spcBef>
                <a:spcPts val="0"/>
              </a:spcBef>
              <a:buFontTx/>
              <a:buNone/>
              <a:defRPr sz="1052">
                <a:solidFill>
                  <a:schemeClr val="tx1"/>
                </a:solidFill>
              </a:defRPr>
            </a:lvl2pPr>
            <a:lvl3pPr marL="0" indent="0">
              <a:lnSpc>
                <a:spcPct val="100000"/>
              </a:lnSpc>
              <a:spcBef>
                <a:spcPts val="0"/>
              </a:spcBef>
              <a:buFontTx/>
              <a:buNone/>
              <a:defRPr sz="1052">
                <a:solidFill>
                  <a:schemeClr val="tx1"/>
                </a:solidFill>
              </a:defRPr>
            </a:lvl3pPr>
            <a:lvl4pPr marL="0" indent="0">
              <a:lnSpc>
                <a:spcPct val="100000"/>
              </a:lnSpc>
              <a:spcBef>
                <a:spcPts val="0"/>
              </a:spcBef>
              <a:buFontTx/>
              <a:buNone/>
              <a:defRPr sz="1052">
                <a:solidFill>
                  <a:schemeClr val="tx1"/>
                </a:solidFill>
              </a:defRPr>
            </a:lvl4pPr>
            <a:lvl5pPr marL="0" indent="0">
              <a:lnSpc>
                <a:spcPct val="100000"/>
              </a:lnSpc>
              <a:spcBef>
                <a:spcPts val="0"/>
              </a:spcBef>
              <a:buFontTx/>
              <a:buNone/>
              <a:defRPr sz="1052">
                <a:solidFill>
                  <a:schemeClr val="tx1"/>
                </a:solidFill>
              </a:defRPr>
            </a:lvl5pPr>
          </a:lstStyle>
          <a:p>
            <a:pPr lvl="0"/>
            <a:r>
              <a:rPr lang="fr-FR"/>
              <a:t>Modifiez les styles du texte du masque</a:t>
            </a:r>
          </a:p>
          <a:p>
            <a:pPr lvl="1"/>
            <a:r>
              <a:rPr lang="fr-FR"/>
              <a:t>Deuxième niveau</a:t>
            </a:r>
          </a:p>
        </p:txBody>
      </p:sp>
      <p:sp>
        <p:nvSpPr>
          <p:cNvPr id="9" name="ZoneTexte 8"/>
          <p:cNvSpPr txBox="1"/>
          <p:nvPr userDrawn="1"/>
        </p:nvSpPr>
        <p:spPr>
          <a:xfrm>
            <a:off x="4125373" y="2910412"/>
            <a:ext cx="2448956" cy="252057"/>
          </a:xfrm>
          <a:prstGeom prst="rect">
            <a:avLst/>
          </a:prstGeom>
          <a:noFill/>
        </p:spPr>
        <p:txBody>
          <a:bodyPr wrap="none" lIns="31568" tIns="0" rIns="31568" bIns="0" rtlCol="0">
            <a:spAutoFit/>
          </a:bodyPr>
          <a:lstStyle/>
          <a:p>
            <a:pPr algn="ctr"/>
            <a:r>
              <a:rPr lang="fr-FR" sz="1638" dirty="0">
                <a:solidFill>
                  <a:schemeClr val="accent1"/>
                </a:solidFill>
              </a:rPr>
              <a:t>Retrouvez-nous sur Internet</a:t>
            </a:r>
          </a:p>
        </p:txBody>
      </p:sp>
      <p:sp>
        <p:nvSpPr>
          <p:cNvPr id="10" name="ZoneTexte 9"/>
          <p:cNvSpPr txBox="1"/>
          <p:nvPr userDrawn="1"/>
        </p:nvSpPr>
        <p:spPr>
          <a:xfrm>
            <a:off x="2488356" y="4196761"/>
            <a:ext cx="544653" cy="161904"/>
          </a:xfrm>
          <a:prstGeom prst="rect">
            <a:avLst/>
          </a:prstGeom>
          <a:noFill/>
        </p:spPr>
        <p:txBody>
          <a:bodyPr wrap="none" lIns="31568" tIns="0" rIns="31568" bIns="0" rtlCol="0">
            <a:spAutoFit/>
          </a:bodyPr>
          <a:lstStyle/>
          <a:p>
            <a:pPr algn="ctr"/>
            <a:r>
              <a:rPr lang="fr-FR" sz="1052" dirty="0"/>
              <a:t>enedis.fr</a:t>
            </a:r>
          </a:p>
        </p:txBody>
      </p:sp>
      <p:sp>
        <p:nvSpPr>
          <p:cNvPr id="11" name="ZoneTexte 10"/>
          <p:cNvSpPr txBox="1"/>
          <p:nvPr userDrawn="1"/>
        </p:nvSpPr>
        <p:spPr>
          <a:xfrm>
            <a:off x="4037578" y="4196761"/>
            <a:ext cx="826782" cy="161904"/>
          </a:xfrm>
          <a:prstGeom prst="rect">
            <a:avLst/>
          </a:prstGeom>
          <a:noFill/>
        </p:spPr>
        <p:txBody>
          <a:bodyPr wrap="none" lIns="31568" tIns="0" rIns="31568" bIns="0" rtlCol="0">
            <a:spAutoFit/>
          </a:bodyPr>
          <a:lstStyle/>
          <a:p>
            <a:pPr algn="ctr"/>
            <a:r>
              <a:rPr lang="fr-FR" sz="1052" dirty="0" err="1"/>
              <a:t>enedis.officiel</a:t>
            </a:r>
            <a:endParaRPr lang="fr-FR" sz="1052" dirty="0"/>
          </a:p>
        </p:txBody>
      </p:sp>
      <p:sp>
        <p:nvSpPr>
          <p:cNvPr id="12" name="ZoneTexte 11"/>
          <p:cNvSpPr txBox="1"/>
          <p:nvPr userDrawn="1"/>
        </p:nvSpPr>
        <p:spPr>
          <a:xfrm>
            <a:off x="5871491" y="4196761"/>
            <a:ext cx="543050" cy="161904"/>
          </a:xfrm>
          <a:prstGeom prst="rect">
            <a:avLst/>
          </a:prstGeom>
          <a:noFill/>
        </p:spPr>
        <p:txBody>
          <a:bodyPr wrap="none" lIns="31568" tIns="0" rIns="31568" bIns="0" rtlCol="0">
            <a:spAutoFit/>
          </a:bodyPr>
          <a:lstStyle/>
          <a:p>
            <a:pPr algn="ctr"/>
            <a:r>
              <a:rPr lang="fr-FR" sz="1052"/>
              <a:t>@enedis</a:t>
            </a:r>
          </a:p>
        </p:txBody>
      </p:sp>
      <p:sp>
        <p:nvSpPr>
          <p:cNvPr id="13" name="ZoneTexte 12"/>
          <p:cNvSpPr txBox="1"/>
          <p:nvPr userDrawn="1"/>
        </p:nvSpPr>
        <p:spPr>
          <a:xfrm>
            <a:off x="7421672" y="4196761"/>
            <a:ext cx="826782" cy="161904"/>
          </a:xfrm>
          <a:prstGeom prst="rect">
            <a:avLst/>
          </a:prstGeom>
          <a:noFill/>
        </p:spPr>
        <p:txBody>
          <a:bodyPr wrap="none" lIns="31568" tIns="0" rIns="31568" bIns="0" rtlCol="0">
            <a:spAutoFit/>
          </a:bodyPr>
          <a:lstStyle/>
          <a:p>
            <a:pPr algn="ctr"/>
            <a:r>
              <a:rPr lang="fr-FR" sz="1052"/>
              <a:t>enedis.officiel</a:t>
            </a:r>
          </a:p>
        </p:txBody>
      </p:sp>
      <p:sp>
        <p:nvSpPr>
          <p:cNvPr id="34" name="ZoneTexte 33"/>
          <p:cNvSpPr txBox="1"/>
          <p:nvPr userDrawn="1"/>
        </p:nvSpPr>
        <p:spPr>
          <a:xfrm>
            <a:off x="1304651" y="5359851"/>
            <a:ext cx="8084098" cy="405752"/>
          </a:xfrm>
          <a:prstGeom prst="rect">
            <a:avLst/>
          </a:prstGeom>
          <a:noFill/>
        </p:spPr>
        <p:txBody>
          <a:bodyPr wrap="square" rtlCol="0">
            <a:spAutoFit/>
          </a:bodyPr>
          <a:lstStyle/>
          <a:p>
            <a:pPr algn="ctr"/>
            <a:r>
              <a:rPr lang="fr-FR" sz="1052" dirty="0" err="1">
                <a:solidFill>
                  <a:schemeClr val="accent1"/>
                </a:solidFill>
              </a:rPr>
              <a:t>Enedis</a:t>
            </a:r>
            <a:r>
              <a:rPr lang="fr-FR" sz="1052" dirty="0">
                <a:solidFill>
                  <a:schemeClr val="accent1"/>
                </a:solidFill>
              </a:rPr>
              <a:t> - Tour </a:t>
            </a:r>
            <a:r>
              <a:rPr lang="fr-FR" sz="1052" dirty="0" err="1">
                <a:solidFill>
                  <a:schemeClr val="accent1"/>
                </a:solidFill>
              </a:rPr>
              <a:t>Enedis</a:t>
            </a:r>
            <a:r>
              <a:rPr lang="fr-FR" sz="1052" dirty="0">
                <a:solidFill>
                  <a:schemeClr val="accent1"/>
                </a:solidFill>
              </a:rPr>
              <a:t>, 34 place des Corolles  -  92079 Paris La Défense  -  enedis.fr</a:t>
            </a:r>
          </a:p>
          <a:p>
            <a:pPr algn="ctr">
              <a:spcBef>
                <a:spcPts val="174"/>
              </a:spcBef>
            </a:pPr>
            <a:r>
              <a:rPr lang="fr-FR" sz="818" dirty="0">
                <a:solidFill>
                  <a:schemeClr val="accent1"/>
                </a:solidFill>
              </a:rPr>
              <a:t>SA à directoire et à conseil de surveillance au capital de 270 037 000 euros   -   R.C.S. Nanterre 444 608 442</a:t>
            </a:r>
          </a:p>
        </p:txBody>
      </p:sp>
      <p:pic>
        <p:nvPicPr>
          <p:cNvPr id="16" name="Image 15" descr="facebook.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189185" y="3599095"/>
            <a:ext cx="538236" cy="538094"/>
          </a:xfrm>
          <a:prstGeom prst="rect">
            <a:avLst/>
          </a:prstGeom>
        </p:spPr>
      </p:pic>
      <p:pic>
        <p:nvPicPr>
          <p:cNvPr id="17" name="Image 16" descr="site.png"/>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2500247" y="3591968"/>
            <a:ext cx="545365" cy="545221"/>
          </a:xfrm>
          <a:prstGeom prst="rect">
            <a:avLst/>
          </a:prstGeom>
        </p:spPr>
      </p:pic>
      <p:pic>
        <p:nvPicPr>
          <p:cNvPr id="18" name="Image 17" descr="twitter.png"/>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5870996" y="3599095"/>
            <a:ext cx="538236" cy="538094"/>
          </a:xfrm>
          <a:prstGeom prst="rect">
            <a:avLst/>
          </a:prstGeom>
        </p:spPr>
      </p:pic>
      <p:pic>
        <p:nvPicPr>
          <p:cNvPr id="19" name="Image 18" descr="you tube.png"/>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7552807" y="3599095"/>
            <a:ext cx="538236" cy="538094"/>
          </a:xfrm>
          <a:prstGeom prst="rect">
            <a:avLst/>
          </a:prstGeom>
        </p:spPr>
      </p:pic>
      <p:grpSp>
        <p:nvGrpSpPr>
          <p:cNvPr id="20" name="Groupe 19"/>
          <p:cNvGrpSpPr>
            <a:grpSpLocks noChangeAspect="1"/>
          </p:cNvGrpSpPr>
          <p:nvPr userDrawn="1"/>
        </p:nvGrpSpPr>
        <p:grpSpPr>
          <a:xfrm>
            <a:off x="4271358" y="1481725"/>
            <a:ext cx="1010400" cy="1010133"/>
            <a:chOff x="3059832" y="332656"/>
            <a:chExt cx="1008000" cy="1008000"/>
          </a:xfrm>
        </p:grpSpPr>
        <p:sp>
          <p:nvSpPr>
            <p:cNvPr id="21" name="Espace réservé du texte 7"/>
            <p:cNvSpPr txBox="1">
              <a:spLocks noChangeAspect="1"/>
            </p:cNvSpPr>
            <p:nvPr userDrawn="1"/>
          </p:nvSpPr>
          <p:spPr>
            <a:xfrm flipV="1">
              <a:off x="3059832" y="332656"/>
              <a:ext cx="1008000" cy="1008000"/>
            </a:xfrm>
            <a:custGeom>
              <a:avLst/>
              <a:gdLst>
                <a:gd name="connsiteX0" fmla="*/ 0 w 1080000"/>
                <a:gd name="connsiteY0" fmla="*/ 180004 h 1080000"/>
                <a:gd name="connsiteX1" fmla="*/ 52722 w 1080000"/>
                <a:gd name="connsiteY1" fmla="*/ 52722 h 1080000"/>
                <a:gd name="connsiteX2" fmla="*/ 180004 w 1080000"/>
                <a:gd name="connsiteY2" fmla="*/ 0 h 1080000"/>
                <a:gd name="connsiteX3" fmla="*/ 899996 w 1080000"/>
                <a:gd name="connsiteY3" fmla="*/ 0 h 1080000"/>
                <a:gd name="connsiteX4" fmla="*/ 1027278 w 1080000"/>
                <a:gd name="connsiteY4" fmla="*/ 52722 h 1080000"/>
                <a:gd name="connsiteX5" fmla="*/ 1080000 w 1080000"/>
                <a:gd name="connsiteY5" fmla="*/ 180004 h 1080000"/>
                <a:gd name="connsiteX6" fmla="*/ 1080000 w 1080000"/>
                <a:gd name="connsiteY6" fmla="*/ 899996 h 1080000"/>
                <a:gd name="connsiteX7" fmla="*/ 1027278 w 1080000"/>
                <a:gd name="connsiteY7" fmla="*/ 1027278 h 1080000"/>
                <a:gd name="connsiteX8" fmla="*/ 899996 w 1080000"/>
                <a:gd name="connsiteY8" fmla="*/ 1080000 h 1080000"/>
                <a:gd name="connsiteX9" fmla="*/ 180004 w 1080000"/>
                <a:gd name="connsiteY9" fmla="*/ 1080000 h 1080000"/>
                <a:gd name="connsiteX10" fmla="*/ 52722 w 1080000"/>
                <a:gd name="connsiteY10" fmla="*/ 1027278 h 1080000"/>
                <a:gd name="connsiteX11" fmla="*/ 0 w 1080000"/>
                <a:gd name="connsiteY11" fmla="*/ 899996 h 1080000"/>
                <a:gd name="connsiteX12" fmla="*/ 0 w 1080000"/>
                <a:gd name="connsiteY12" fmla="*/ 180004 h 1080000"/>
                <a:gd name="connsiteX0" fmla="*/ 0 w 1080000"/>
                <a:gd name="connsiteY0" fmla="*/ 180004 h 1080000"/>
                <a:gd name="connsiteX1" fmla="*/ 52722 w 1080000"/>
                <a:gd name="connsiteY1" fmla="*/ 52722 h 1080000"/>
                <a:gd name="connsiteX2" fmla="*/ 180004 w 1080000"/>
                <a:gd name="connsiteY2" fmla="*/ 0 h 1080000"/>
                <a:gd name="connsiteX3" fmla="*/ 899996 w 1080000"/>
                <a:gd name="connsiteY3" fmla="*/ 0 h 1080000"/>
                <a:gd name="connsiteX4" fmla="*/ 1027278 w 1080000"/>
                <a:gd name="connsiteY4" fmla="*/ 52722 h 1080000"/>
                <a:gd name="connsiteX5" fmla="*/ 1080000 w 1080000"/>
                <a:gd name="connsiteY5" fmla="*/ 180004 h 1080000"/>
                <a:gd name="connsiteX6" fmla="*/ 1080000 w 1080000"/>
                <a:gd name="connsiteY6" fmla="*/ 899996 h 1080000"/>
                <a:gd name="connsiteX7" fmla="*/ 1027278 w 1080000"/>
                <a:gd name="connsiteY7" fmla="*/ 1027278 h 1080000"/>
                <a:gd name="connsiteX8" fmla="*/ 899996 w 1080000"/>
                <a:gd name="connsiteY8" fmla="*/ 1080000 h 1080000"/>
                <a:gd name="connsiteX9" fmla="*/ 180004 w 1080000"/>
                <a:gd name="connsiteY9" fmla="*/ 1080000 h 1080000"/>
                <a:gd name="connsiteX10" fmla="*/ 52722 w 1080000"/>
                <a:gd name="connsiteY10" fmla="*/ 1027278 h 1080000"/>
                <a:gd name="connsiteX11" fmla="*/ 0 w 1080000"/>
                <a:gd name="connsiteY11" fmla="*/ 899996 h 1080000"/>
                <a:gd name="connsiteX12" fmla="*/ 0 w 1080000"/>
                <a:gd name="connsiteY12" fmla="*/ 180004 h 1080000"/>
                <a:gd name="connsiteX0" fmla="*/ 0 w 1080000"/>
                <a:gd name="connsiteY0" fmla="*/ 180004 h 1080000"/>
                <a:gd name="connsiteX1" fmla="*/ 52722 w 1080000"/>
                <a:gd name="connsiteY1" fmla="*/ 52722 h 1080000"/>
                <a:gd name="connsiteX2" fmla="*/ 180004 w 1080000"/>
                <a:gd name="connsiteY2" fmla="*/ 0 h 1080000"/>
                <a:gd name="connsiteX3" fmla="*/ 899996 w 1080000"/>
                <a:gd name="connsiteY3" fmla="*/ 0 h 1080000"/>
                <a:gd name="connsiteX4" fmla="*/ 1027278 w 1080000"/>
                <a:gd name="connsiteY4" fmla="*/ 52722 h 1080000"/>
                <a:gd name="connsiteX5" fmla="*/ 1080000 w 1080000"/>
                <a:gd name="connsiteY5" fmla="*/ 180004 h 1080000"/>
                <a:gd name="connsiteX6" fmla="*/ 1080000 w 1080000"/>
                <a:gd name="connsiteY6" fmla="*/ 899996 h 1080000"/>
                <a:gd name="connsiteX7" fmla="*/ 1027278 w 1080000"/>
                <a:gd name="connsiteY7" fmla="*/ 1027278 h 1080000"/>
                <a:gd name="connsiteX8" fmla="*/ 899996 w 1080000"/>
                <a:gd name="connsiteY8" fmla="*/ 1080000 h 1080000"/>
                <a:gd name="connsiteX9" fmla="*/ 180004 w 1080000"/>
                <a:gd name="connsiteY9" fmla="*/ 1080000 h 1080000"/>
                <a:gd name="connsiteX10" fmla="*/ 52722 w 1080000"/>
                <a:gd name="connsiteY10" fmla="*/ 1027278 h 1080000"/>
                <a:gd name="connsiteX11" fmla="*/ 0 w 1080000"/>
                <a:gd name="connsiteY11" fmla="*/ 899996 h 1080000"/>
                <a:gd name="connsiteX12" fmla="*/ 0 w 1080000"/>
                <a:gd name="connsiteY12" fmla="*/ 180004 h 1080000"/>
                <a:gd name="connsiteX0" fmla="*/ 0 w 1080000"/>
                <a:gd name="connsiteY0" fmla="*/ 180004 h 1080000"/>
                <a:gd name="connsiteX1" fmla="*/ 52722 w 1080000"/>
                <a:gd name="connsiteY1" fmla="*/ 52722 h 1080000"/>
                <a:gd name="connsiteX2" fmla="*/ 180004 w 1080000"/>
                <a:gd name="connsiteY2" fmla="*/ 0 h 1080000"/>
                <a:gd name="connsiteX3" fmla="*/ 899996 w 1080000"/>
                <a:gd name="connsiteY3" fmla="*/ 0 h 1080000"/>
                <a:gd name="connsiteX4" fmla="*/ 1027278 w 1080000"/>
                <a:gd name="connsiteY4" fmla="*/ 52722 h 1080000"/>
                <a:gd name="connsiteX5" fmla="*/ 1080000 w 1080000"/>
                <a:gd name="connsiteY5" fmla="*/ 180004 h 1080000"/>
                <a:gd name="connsiteX6" fmla="*/ 1080000 w 1080000"/>
                <a:gd name="connsiteY6" fmla="*/ 899996 h 1080000"/>
                <a:gd name="connsiteX7" fmla="*/ 899996 w 1080000"/>
                <a:gd name="connsiteY7" fmla="*/ 1080000 h 1080000"/>
                <a:gd name="connsiteX8" fmla="*/ 180004 w 1080000"/>
                <a:gd name="connsiteY8" fmla="*/ 1080000 h 1080000"/>
                <a:gd name="connsiteX9" fmla="*/ 52722 w 1080000"/>
                <a:gd name="connsiteY9" fmla="*/ 1027278 h 1080000"/>
                <a:gd name="connsiteX10" fmla="*/ 0 w 1080000"/>
                <a:gd name="connsiteY10" fmla="*/ 899996 h 1080000"/>
                <a:gd name="connsiteX11" fmla="*/ 0 w 1080000"/>
                <a:gd name="connsiteY11" fmla="*/ 180004 h 1080000"/>
                <a:gd name="connsiteX0" fmla="*/ 0 w 1158607"/>
                <a:gd name="connsiteY0" fmla="*/ 180004 h 1080120"/>
                <a:gd name="connsiteX1" fmla="*/ 52722 w 1158607"/>
                <a:gd name="connsiteY1" fmla="*/ 52722 h 1080120"/>
                <a:gd name="connsiteX2" fmla="*/ 180004 w 1158607"/>
                <a:gd name="connsiteY2" fmla="*/ 0 h 1080120"/>
                <a:gd name="connsiteX3" fmla="*/ 899996 w 1158607"/>
                <a:gd name="connsiteY3" fmla="*/ 0 h 1080120"/>
                <a:gd name="connsiteX4" fmla="*/ 1027278 w 1158607"/>
                <a:gd name="connsiteY4" fmla="*/ 52722 h 1080120"/>
                <a:gd name="connsiteX5" fmla="*/ 1080000 w 1158607"/>
                <a:gd name="connsiteY5" fmla="*/ 180004 h 1080120"/>
                <a:gd name="connsiteX6" fmla="*/ 1080000 w 1158607"/>
                <a:gd name="connsiteY6" fmla="*/ 899996 h 1080120"/>
                <a:gd name="connsiteX7" fmla="*/ 1008608 w 1158607"/>
                <a:gd name="connsiteY7" fmla="*/ 1080120 h 1080120"/>
                <a:gd name="connsiteX8" fmla="*/ 180004 w 1158607"/>
                <a:gd name="connsiteY8" fmla="*/ 1080000 h 1080120"/>
                <a:gd name="connsiteX9" fmla="*/ 52722 w 1158607"/>
                <a:gd name="connsiteY9" fmla="*/ 1027278 h 1080120"/>
                <a:gd name="connsiteX10" fmla="*/ 0 w 1158607"/>
                <a:gd name="connsiteY10" fmla="*/ 899996 h 1080120"/>
                <a:gd name="connsiteX11" fmla="*/ 0 w 1158607"/>
                <a:gd name="connsiteY11" fmla="*/ 180004 h 1080120"/>
                <a:gd name="connsiteX0" fmla="*/ 0 w 1080000"/>
                <a:gd name="connsiteY0" fmla="*/ 180004 h 1080120"/>
                <a:gd name="connsiteX1" fmla="*/ 52722 w 1080000"/>
                <a:gd name="connsiteY1" fmla="*/ 52722 h 1080120"/>
                <a:gd name="connsiteX2" fmla="*/ 180004 w 1080000"/>
                <a:gd name="connsiteY2" fmla="*/ 0 h 1080120"/>
                <a:gd name="connsiteX3" fmla="*/ 899996 w 1080000"/>
                <a:gd name="connsiteY3" fmla="*/ 0 h 1080120"/>
                <a:gd name="connsiteX4" fmla="*/ 1027278 w 1080000"/>
                <a:gd name="connsiteY4" fmla="*/ 52722 h 1080120"/>
                <a:gd name="connsiteX5" fmla="*/ 1080000 w 1080000"/>
                <a:gd name="connsiteY5" fmla="*/ 180004 h 1080120"/>
                <a:gd name="connsiteX6" fmla="*/ 1080000 w 1080000"/>
                <a:gd name="connsiteY6" fmla="*/ 899996 h 1080120"/>
                <a:gd name="connsiteX7" fmla="*/ 1008608 w 1080000"/>
                <a:gd name="connsiteY7" fmla="*/ 1080120 h 1080120"/>
                <a:gd name="connsiteX8" fmla="*/ 180004 w 1080000"/>
                <a:gd name="connsiteY8" fmla="*/ 1080000 h 1080120"/>
                <a:gd name="connsiteX9" fmla="*/ 52722 w 1080000"/>
                <a:gd name="connsiteY9" fmla="*/ 1027278 h 1080120"/>
                <a:gd name="connsiteX10" fmla="*/ 0 w 1080000"/>
                <a:gd name="connsiteY10" fmla="*/ 899996 h 1080120"/>
                <a:gd name="connsiteX11" fmla="*/ 0 w 1080000"/>
                <a:gd name="connsiteY11" fmla="*/ 180004 h 1080120"/>
                <a:gd name="connsiteX0" fmla="*/ 0 w 1080000"/>
                <a:gd name="connsiteY0" fmla="*/ 180004 h 1080120"/>
                <a:gd name="connsiteX1" fmla="*/ 52722 w 1080000"/>
                <a:gd name="connsiteY1" fmla="*/ 52722 h 1080120"/>
                <a:gd name="connsiteX2" fmla="*/ 180004 w 1080000"/>
                <a:gd name="connsiteY2" fmla="*/ 0 h 1080120"/>
                <a:gd name="connsiteX3" fmla="*/ 899996 w 1080000"/>
                <a:gd name="connsiteY3" fmla="*/ 0 h 1080120"/>
                <a:gd name="connsiteX4" fmla="*/ 1027278 w 1080000"/>
                <a:gd name="connsiteY4" fmla="*/ 52722 h 1080120"/>
                <a:gd name="connsiteX5" fmla="*/ 1080000 w 1080000"/>
                <a:gd name="connsiteY5" fmla="*/ 180004 h 1080120"/>
                <a:gd name="connsiteX6" fmla="*/ 1080000 w 1080000"/>
                <a:gd name="connsiteY6" fmla="*/ 899996 h 1080120"/>
                <a:gd name="connsiteX7" fmla="*/ 1008608 w 1080000"/>
                <a:gd name="connsiteY7" fmla="*/ 1080120 h 1080120"/>
                <a:gd name="connsiteX8" fmla="*/ 180004 w 1080000"/>
                <a:gd name="connsiteY8" fmla="*/ 1080000 h 1080120"/>
                <a:gd name="connsiteX9" fmla="*/ 52722 w 1080000"/>
                <a:gd name="connsiteY9" fmla="*/ 1027278 h 1080120"/>
                <a:gd name="connsiteX10" fmla="*/ 0 w 1080000"/>
                <a:gd name="connsiteY10" fmla="*/ 899996 h 1080120"/>
                <a:gd name="connsiteX11" fmla="*/ 0 w 1080000"/>
                <a:gd name="connsiteY11" fmla="*/ 180004 h 1080120"/>
                <a:gd name="connsiteX0" fmla="*/ 0 w 1080000"/>
                <a:gd name="connsiteY0" fmla="*/ 180004 h 1080120"/>
                <a:gd name="connsiteX1" fmla="*/ 52722 w 1080000"/>
                <a:gd name="connsiteY1" fmla="*/ 52722 h 1080120"/>
                <a:gd name="connsiteX2" fmla="*/ 180004 w 1080000"/>
                <a:gd name="connsiteY2" fmla="*/ 0 h 1080120"/>
                <a:gd name="connsiteX3" fmla="*/ 899996 w 1080000"/>
                <a:gd name="connsiteY3" fmla="*/ 0 h 1080120"/>
                <a:gd name="connsiteX4" fmla="*/ 1027278 w 1080000"/>
                <a:gd name="connsiteY4" fmla="*/ 52722 h 1080120"/>
                <a:gd name="connsiteX5" fmla="*/ 1080000 w 1080000"/>
                <a:gd name="connsiteY5" fmla="*/ 180004 h 1080120"/>
                <a:gd name="connsiteX6" fmla="*/ 1080000 w 1080000"/>
                <a:gd name="connsiteY6" fmla="*/ 899996 h 1080120"/>
                <a:gd name="connsiteX7" fmla="*/ 1008608 w 1080000"/>
                <a:gd name="connsiteY7" fmla="*/ 1080120 h 1080120"/>
                <a:gd name="connsiteX8" fmla="*/ 180004 w 1080000"/>
                <a:gd name="connsiteY8" fmla="*/ 1080000 h 1080120"/>
                <a:gd name="connsiteX9" fmla="*/ 52722 w 1080000"/>
                <a:gd name="connsiteY9" fmla="*/ 1027278 h 1080120"/>
                <a:gd name="connsiteX10" fmla="*/ 0 w 1080000"/>
                <a:gd name="connsiteY10" fmla="*/ 899996 h 1080120"/>
                <a:gd name="connsiteX11" fmla="*/ 0 w 1080000"/>
                <a:gd name="connsiteY11" fmla="*/ 180004 h 1080120"/>
                <a:gd name="connsiteX0" fmla="*/ 0 w 1080000"/>
                <a:gd name="connsiteY0" fmla="*/ 180004 h 1080120"/>
                <a:gd name="connsiteX1" fmla="*/ 52722 w 1080000"/>
                <a:gd name="connsiteY1" fmla="*/ 52722 h 1080120"/>
                <a:gd name="connsiteX2" fmla="*/ 180004 w 1080000"/>
                <a:gd name="connsiteY2" fmla="*/ 0 h 1080120"/>
                <a:gd name="connsiteX3" fmla="*/ 899996 w 1080000"/>
                <a:gd name="connsiteY3" fmla="*/ 0 h 1080120"/>
                <a:gd name="connsiteX4" fmla="*/ 1027278 w 1080000"/>
                <a:gd name="connsiteY4" fmla="*/ 52722 h 1080120"/>
                <a:gd name="connsiteX5" fmla="*/ 1080000 w 1080000"/>
                <a:gd name="connsiteY5" fmla="*/ 180004 h 1080120"/>
                <a:gd name="connsiteX6" fmla="*/ 1080000 w 1080000"/>
                <a:gd name="connsiteY6" fmla="*/ 899996 h 1080120"/>
                <a:gd name="connsiteX7" fmla="*/ 1008608 w 1080000"/>
                <a:gd name="connsiteY7" fmla="*/ 1080120 h 1080120"/>
                <a:gd name="connsiteX8" fmla="*/ 180004 w 1080000"/>
                <a:gd name="connsiteY8" fmla="*/ 1080000 h 1080120"/>
                <a:gd name="connsiteX9" fmla="*/ 52722 w 1080000"/>
                <a:gd name="connsiteY9" fmla="*/ 1027278 h 1080120"/>
                <a:gd name="connsiteX10" fmla="*/ 0 w 1080000"/>
                <a:gd name="connsiteY10" fmla="*/ 899996 h 1080120"/>
                <a:gd name="connsiteX11" fmla="*/ 0 w 1080000"/>
                <a:gd name="connsiteY11" fmla="*/ 180004 h 1080120"/>
                <a:gd name="connsiteX0" fmla="*/ 0 w 1080000"/>
                <a:gd name="connsiteY0" fmla="*/ 180004 h 1080120"/>
                <a:gd name="connsiteX1" fmla="*/ 52722 w 1080000"/>
                <a:gd name="connsiteY1" fmla="*/ 52722 h 1080120"/>
                <a:gd name="connsiteX2" fmla="*/ 180004 w 1080000"/>
                <a:gd name="connsiteY2" fmla="*/ 0 h 1080120"/>
                <a:gd name="connsiteX3" fmla="*/ 899996 w 1080000"/>
                <a:gd name="connsiteY3" fmla="*/ 0 h 1080120"/>
                <a:gd name="connsiteX4" fmla="*/ 1027278 w 1080000"/>
                <a:gd name="connsiteY4" fmla="*/ 52722 h 1080120"/>
                <a:gd name="connsiteX5" fmla="*/ 1080000 w 1080000"/>
                <a:gd name="connsiteY5" fmla="*/ 180004 h 1080120"/>
                <a:gd name="connsiteX6" fmla="*/ 1080000 w 1080000"/>
                <a:gd name="connsiteY6" fmla="*/ 899996 h 1080120"/>
                <a:gd name="connsiteX7" fmla="*/ 1008608 w 1080000"/>
                <a:gd name="connsiteY7" fmla="*/ 1080120 h 1080120"/>
                <a:gd name="connsiteX8" fmla="*/ 180004 w 1080000"/>
                <a:gd name="connsiteY8" fmla="*/ 1080000 h 1080120"/>
                <a:gd name="connsiteX9" fmla="*/ 52722 w 1080000"/>
                <a:gd name="connsiteY9" fmla="*/ 1027278 h 1080120"/>
                <a:gd name="connsiteX10" fmla="*/ 0 w 1080000"/>
                <a:gd name="connsiteY10" fmla="*/ 899996 h 1080120"/>
                <a:gd name="connsiteX11" fmla="*/ 0 w 1080000"/>
                <a:gd name="connsiteY11" fmla="*/ 180004 h 1080120"/>
                <a:gd name="connsiteX0" fmla="*/ 0 w 1080000"/>
                <a:gd name="connsiteY0" fmla="*/ 180004 h 1088807"/>
                <a:gd name="connsiteX1" fmla="*/ 52722 w 1080000"/>
                <a:gd name="connsiteY1" fmla="*/ 52722 h 1088807"/>
                <a:gd name="connsiteX2" fmla="*/ 180004 w 1080000"/>
                <a:gd name="connsiteY2" fmla="*/ 0 h 1088807"/>
                <a:gd name="connsiteX3" fmla="*/ 899996 w 1080000"/>
                <a:gd name="connsiteY3" fmla="*/ 0 h 1088807"/>
                <a:gd name="connsiteX4" fmla="*/ 1027278 w 1080000"/>
                <a:gd name="connsiteY4" fmla="*/ 52722 h 1088807"/>
                <a:gd name="connsiteX5" fmla="*/ 1080000 w 1080000"/>
                <a:gd name="connsiteY5" fmla="*/ 180004 h 1088807"/>
                <a:gd name="connsiteX6" fmla="*/ 1080000 w 1080000"/>
                <a:gd name="connsiteY6" fmla="*/ 899996 h 1088807"/>
                <a:gd name="connsiteX7" fmla="*/ 1008608 w 1080000"/>
                <a:gd name="connsiteY7" fmla="*/ 1080120 h 1088807"/>
                <a:gd name="connsiteX8" fmla="*/ 180004 w 1080000"/>
                <a:gd name="connsiteY8" fmla="*/ 1080000 h 1088807"/>
                <a:gd name="connsiteX9" fmla="*/ 52722 w 1080000"/>
                <a:gd name="connsiteY9" fmla="*/ 1027278 h 1088807"/>
                <a:gd name="connsiteX10" fmla="*/ 0 w 1080000"/>
                <a:gd name="connsiteY10" fmla="*/ 899996 h 1088807"/>
                <a:gd name="connsiteX11" fmla="*/ 0 w 1080000"/>
                <a:gd name="connsiteY11" fmla="*/ 180004 h 1088807"/>
                <a:gd name="connsiteX0" fmla="*/ 0 w 1080000"/>
                <a:gd name="connsiteY0" fmla="*/ 180004 h 1088807"/>
                <a:gd name="connsiteX1" fmla="*/ 52722 w 1080000"/>
                <a:gd name="connsiteY1" fmla="*/ 52722 h 1088807"/>
                <a:gd name="connsiteX2" fmla="*/ 180004 w 1080000"/>
                <a:gd name="connsiteY2" fmla="*/ 0 h 1088807"/>
                <a:gd name="connsiteX3" fmla="*/ 899996 w 1080000"/>
                <a:gd name="connsiteY3" fmla="*/ 0 h 1088807"/>
                <a:gd name="connsiteX4" fmla="*/ 1027278 w 1080000"/>
                <a:gd name="connsiteY4" fmla="*/ 52722 h 1088807"/>
                <a:gd name="connsiteX5" fmla="*/ 1080000 w 1080000"/>
                <a:gd name="connsiteY5" fmla="*/ 180004 h 1088807"/>
                <a:gd name="connsiteX6" fmla="*/ 1080000 w 1080000"/>
                <a:gd name="connsiteY6" fmla="*/ 899996 h 1088807"/>
                <a:gd name="connsiteX7" fmla="*/ 1008608 w 1080000"/>
                <a:gd name="connsiteY7" fmla="*/ 1080120 h 1088807"/>
                <a:gd name="connsiteX8" fmla="*/ 180004 w 1080000"/>
                <a:gd name="connsiteY8" fmla="*/ 1080000 h 1088807"/>
                <a:gd name="connsiteX9" fmla="*/ 52722 w 1080000"/>
                <a:gd name="connsiteY9" fmla="*/ 1027278 h 1088807"/>
                <a:gd name="connsiteX10" fmla="*/ 0 w 1080000"/>
                <a:gd name="connsiteY10" fmla="*/ 899996 h 1088807"/>
                <a:gd name="connsiteX11" fmla="*/ 0 w 1080000"/>
                <a:gd name="connsiteY11" fmla="*/ 180004 h 1088807"/>
                <a:gd name="connsiteX0" fmla="*/ 0 w 1080000"/>
                <a:gd name="connsiteY0" fmla="*/ 180004 h 1088807"/>
                <a:gd name="connsiteX1" fmla="*/ 52722 w 1080000"/>
                <a:gd name="connsiteY1" fmla="*/ 52722 h 1088807"/>
                <a:gd name="connsiteX2" fmla="*/ 180004 w 1080000"/>
                <a:gd name="connsiteY2" fmla="*/ 0 h 1088807"/>
                <a:gd name="connsiteX3" fmla="*/ 899996 w 1080000"/>
                <a:gd name="connsiteY3" fmla="*/ 0 h 1088807"/>
                <a:gd name="connsiteX4" fmla="*/ 1027278 w 1080000"/>
                <a:gd name="connsiteY4" fmla="*/ 52722 h 1088807"/>
                <a:gd name="connsiteX5" fmla="*/ 1080000 w 1080000"/>
                <a:gd name="connsiteY5" fmla="*/ 180004 h 1088807"/>
                <a:gd name="connsiteX6" fmla="*/ 1080000 w 1080000"/>
                <a:gd name="connsiteY6" fmla="*/ 899996 h 1088807"/>
                <a:gd name="connsiteX7" fmla="*/ 1008608 w 1080000"/>
                <a:gd name="connsiteY7" fmla="*/ 1080120 h 1088807"/>
                <a:gd name="connsiteX8" fmla="*/ 180004 w 1080000"/>
                <a:gd name="connsiteY8" fmla="*/ 1080000 h 1088807"/>
                <a:gd name="connsiteX9" fmla="*/ 52722 w 1080000"/>
                <a:gd name="connsiteY9" fmla="*/ 1027278 h 1088807"/>
                <a:gd name="connsiteX10" fmla="*/ 0 w 1080000"/>
                <a:gd name="connsiteY10" fmla="*/ 899996 h 1088807"/>
                <a:gd name="connsiteX11" fmla="*/ 0 w 1080000"/>
                <a:gd name="connsiteY11" fmla="*/ 180004 h 1088807"/>
                <a:gd name="connsiteX0" fmla="*/ 0 w 1080000"/>
                <a:gd name="connsiteY0" fmla="*/ 180004 h 1089260"/>
                <a:gd name="connsiteX1" fmla="*/ 52722 w 1080000"/>
                <a:gd name="connsiteY1" fmla="*/ 52722 h 1089260"/>
                <a:gd name="connsiteX2" fmla="*/ 180004 w 1080000"/>
                <a:gd name="connsiteY2" fmla="*/ 0 h 1089260"/>
                <a:gd name="connsiteX3" fmla="*/ 899996 w 1080000"/>
                <a:gd name="connsiteY3" fmla="*/ 0 h 1089260"/>
                <a:gd name="connsiteX4" fmla="*/ 1027278 w 1080000"/>
                <a:gd name="connsiteY4" fmla="*/ 52722 h 1089260"/>
                <a:gd name="connsiteX5" fmla="*/ 1080000 w 1080000"/>
                <a:gd name="connsiteY5" fmla="*/ 180004 h 1089260"/>
                <a:gd name="connsiteX6" fmla="*/ 1080000 w 1080000"/>
                <a:gd name="connsiteY6" fmla="*/ 899996 h 1089260"/>
                <a:gd name="connsiteX7" fmla="*/ 1008608 w 1080000"/>
                <a:gd name="connsiteY7" fmla="*/ 1080120 h 1089260"/>
                <a:gd name="connsiteX8" fmla="*/ 180004 w 1080000"/>
                <a:gd name="connsiteY8" fmla="*/ 1080000 h 1089260"/>
                <a:gd name="connsiteX9" fmla="*/ 52722 w 1080000"/>
                <a:gd name="connsiteY9" fmla="*/ 1027278 h 1089260"/>
                <a:gd name="connsiteX10" fmla="*/ 0 w 1080000"/>
                <a:gd name="connsiteY10" fmla="*/ 899996 h 1089260"/>
                <a:gd name="connsiteX11" fmla="*/ 0 w 1080000"/>
                <a:gd name="connsiteY11" fmla="*/ 180004 h 1089260"/>
                <a:gd name="connsiteX0" fmla="*/ 0 w 1080650"/>
                <a:gd name="connsiteY0" fmla="*/ 180004 h 1089259"/>
                <a:gd name="connsiteX1" fmla="*/ 52722 w 1080650"/>
                <a:gd name="connsiteY1" fmla="*/ 52722 h 1089259"/>
                <a:gd name="connsiteX2" fmla="*/ 180004 w 1080650"/>
                <a:gd name="connsiteY2" fmla="*/ 0 h 1089259"/>
                <a:gd name="connsiteX3" fmla="*/ 899996 w 1080650"/>
                <a:gd name="connsiteY3" fmla="*/ 0 h 1089259"/>
                <a:gd name="connsiteX4" fmla="*/ 1027278 w 1080650"/>
                <a:gd name="connsiteY4" fmla="*/ 52722 h 1089259"/>
                <a:gd name="connsiteX5" fmla="*/ 1080000 w 1080650"/>
                <a:gd name="connsiteY5" fmla="*/ 180004 h 1089259"/>
                <a:gd name="connsiteX6" fmla="*/ 1080000 w 1080650"/>
                <a:gd name="connsiteY6" fmla="*/ 899996 h 1089259"/>
                <a:gd name="connsiteX7" fmla="*/ 1080616 w 1080650"/>
                <a:gd name="connsiteY7" fmla="*/ 1080119 h 1089259"/>
                <a:gd name="connsiteX8" fmla="*/ 180004 w 1080650"/>
                <a:gd name="connsiteY8" fmla="*/ 1080000 h 1089259"/>
                <a:gd name="connsiteX9" fmla="*/ 52722 w 1080650"/>
                <a:gd name="connsiteY9" fmla="*/ 1027278 h 1089259"/>
                <a:gd name="connsiteX10" fmla="*/ 0 w 1080650"/>
                <a:gd name="connsiteY10" fmla="*/ 899996 h 1089259"/>
                <a:gd name="connsiteX11" fmla="*/ 0 w 1080650"/>
                <a:gd name="connsiteY11" fmla="*/ 180004 h 1089259"/>
                <a:gd name="connsiteX0" fmla="*/ 0 w 1080650"/>
                <a:gd name="connsiteY0" fmla="*/ 180004 h 1089260"/>
                <a:gd name="connsiteX1" fmla="*/ 52722 w 1080650"/>
                <a:gd name="connsiteY1" fmla="*/ 52722 h 1089260"/>
                <a:gd name="connsiteX2" fmla="*/ 180004 w 1080650"/>
                <a:gd name="connsiteY2" fmla="*/ 0 h 1089260"/>
                <a:gd name="connsiteX3" fmla="*/ 899996 w 1080650"/>
                <a:gd name="connsiteY3" fmla="*/ 0 h 1089260"/>
                <a:gd name="connsiteX4" fmla="*/ 1027278 w 1080650"/>
                <a:gd name="connsiteY4" fmla="*/ 52722 h 1089260"/>
                <a:gd name="connsiteX5" fmla="*/ 1080000 w 1080650"/>
                <a:gd name="connsiteY5" fmla="*/ 180004 h 1089260"/>
                <a:gd name="connsiteX6" fmla="*/ 1080000 w 1080650"/>
                <a:gd name="connsiteY6" fmla="*/ 899996 h 1089260"/>
                <a:gd name="connsiteX7" fmla="*/ 1080616 w 1080650"/>
                <a:gd name="connsiteY7" fmla="*/ 1080120 h 1089260"/>
                <a:gd name="connsiteX8" fmla="*/ 180004 w 1080650"/>
                <a:gd name="connsiteY8" fmla="*/ 1080000 h 1089260"/>
                <a:gd name="connsiteX9" fmla="*/ 52722 w 1080650"/>
                <a:gd name="connsiteY9" fmla="*/ 1027278 h 1089260"/>
                <a:gd name="connsiteX10" fmla="*/ 0 w 1080650"/>
                <a:gd name="connsiteY10" fmla="*/ 899996 h 1089260"/>
                <a:gd name="connsiteX11" fmla="*/ 0 w 1080650"/>
                <a:gd name="connsiteY11" fmla="*/ 180004 h 1089260"/>
                <a:gd name="connsiteX0" fmla="*/ 0 w 1080616"/>
                <a:gd name="connsiteY0" fmla="*/ 180004 h 1089260"/>
                <a:gd name="connsiteX1" fmla="*/ 52722 w 1080616"/>
                <a:gd name="connsiteY1" fmla="*/ 52722 h 1089260"/>
                <a:gd name="connsiteX2" fmla="*/ 180004 w 1080616"/>
                <a:gd name="connsiteY2" fmla="*/ 0 h 1089260"/>
                <a:gd name="connsiteX3" fmla="*/ 899996 w 1080616"/>
                <a:gd name="connsiteY3" fmla="*/ 0 h 1089260"/>
                <a:gd name="connsiteX4" fmla="*/ 1027278 w 1080616"/>
                <a:gd name="connsiteY4" fmla="*/ 52722 h 1089260"/>
                <a:gd name="connsiteX5" fmla="*/ 1080000 w 1080616"/>
                <a:gd name="connsiteY5" fmla="*/ 180004 h 1089260"/>
                <a:gd name="connsiteX6" fmla="*/ 1080616 w 1080616"/>
                <a:gd name="connsiteY6" fmla="*/ 1080120 h 1089260"/>
                <a:gd name="connsiteX7" fmla="*/ 180004 w 1080616"/>
                <a:gd name="connsiteY7" fmla="*/ 1080000 h 1089260"/>
                <a:gd name="connsiteX8" fmla="*/ 52722 w 1080616"/>
                <a:gd name="connsiteY8" fmla="*/ 1027278 h 1089260"/>
                <a:gd name="connsiteX9" fmla="*/ 0 w 1080616"/>
                <a:gd name="connsiteY9" fmla="*/ 899996 h 1089260"/>
                <a:gd name="connsiteX10" fmla="*/ 0 w 1080616"/>
                <a:gd name="connsiteY10" fmla="*/ 180004 h 1089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0616" h="1089260">
                  <a:moveTo>
                    <a:pt x="0" y="180004"/>
                  </a:moveTo>
                  <a:cubicBezTo>
                    <a:pt x="0" y="132264"/>
                    <a:pt x="18965" y="86479"/>
                    <a:pt x="52722" y="52722"/>
                  </a:cubicBezTo>
                  <a:cubicBezTo>
                    <a:pt x="86479" y="18965"/>
                    <a:pt x="132264" y="0"/>
                    <a:pt x="180004" y="0"/>
                  </a:cubicBezTo>
                  <a:lnTo>
                    <a:pt x="899996" y="0"/>
                  </a:lnTo>
                  <a:cubicBezTo>
                    <a:pt x="947736" y="0"/>
                    <a:pt x="993521" y="18965"/>
                    <a:pt x="1027278" y="52722"/>
                  </a:cubicBezTo>
                  <a:cubicBezTo>
                    <a:pt x="1061035" y="86479"/>
                    <a:pt x="1080000" y="132264"/>
                    <a:pt x="1080000" y="180004"/>
                  </a:cubicBezTo>
                  <a:cubicBezTo>
                    <a:pt x="1080205" y="480043"/>
                    <a:pt x="1080411" y="780081"/>
                    <a:pt x="1080616" y="1080120"/>
                  </a:cubicBezTo>
                  <a:cubicBezTo>
                    <a:pt x="1080582" y="1089260"/>
                    <a:pt x="339318" y="1088807"/>
                    <a:pt x="180004" y="1080000"/>
                  </a:cubicBezTo>
                  <a:cubicBezTo>
                    <a:pt x="132264" y="1080000"/>
                    <a:pt x="86479" y="1061035"/>
                    <a:pt x="52722" y="1027278"/>
                  </a:cubicBezTo>
                  <a:cubicBezTo>
                    <a:pt x="18965" y="993521"/>
                    <a:pt x="0" y="947736"/>
                    <a:pt x="0" y="899996"/>
                  </a:cubicBezTo>
                  <a:lnTo>
                    <a:pt x="0" y="180004"/>
                  </a:lnTo>
                  <a:close/>
                </a:path>
              </a:pathLst>
            </a:custGeom>
            <a:solidFill>
              <a:schemeClr val="accent1"/>
            </a:solidFill>
            <a:ln>
              <a:noFill/>
            </a:ln>
          </p:spPr>
          <p:txBody>
            <a:bodyPr vert="horz" lIns="36000" tIns="0" rIns="36000" bIns="0" rtlCol="0" anchor="ctr">
              <a:noAutofit/>
            </a:bodyPr>
            <a:lstStyle>
              <a:lvl1pPr marL="0" indent="0" algn="ctr">
                <a:spcBef>
                  <a:spcPts val="0"/>
                </a:spcBef>
                <a:buFontTx/>
                <a:buNone/>
                <a:defRPr sz="2400">
                  <a:solidFill>
                    <a:schemeClr val="bg1"/>
                  </a:solidFill>
                </a:defRPr>
              </a:lvl1pPr>
              <a:lvl2pPr marL="0" indent="0" algn="r">
                <a:spcBef>
                  <a:spcPts val="0"/>
                </a:spcBef>
                <a:buFontTx/>
                <a:buNone/>
                <a:defRPr sz="1400">
                  <a:solidFill>
                    <a:schemeClr val="bg1"/>
                  </a:solidFill>
                </a:defRPr>
              </a:lvl2pPr>
              <a:lvl3pPr marL="0" indent="0" algn="r">
                <a:spcBef>
                  <a:spcPts val="0"/>
                </a:spcBef>
                <a:buFontTx/>
                <a:buNone/>
                <a:defRPr sz="1400">
                  <a:solidFill>
                    <a:schemeClr val="bg1"/>
                  </a:solidFill>
                </a:defRPr>
              </a:lvl3pPr>
              <a:lvl4pPr marL="0" indent="0" algn="r">
                <a:spcBef>
                  <a:spcPts val="0"/>
                </a:spcBef>
                <a:buFontTx/>
                <a:buNone/>
                <a:defRPr sz="1400">
                  <a:solidFill>
                    <a:schemeClr val="bg1"/>
                  </a:solidFill>
                </a:defRPr>
              </a:lvl4pPr>
              <a:lvl5pPr marL="0" indent="0" algn="r">
                <a:spcBef>
                  <a:spcPts val="0"/>
                </a:spcBef>
                <a:buFontTx/>
                <a:buNone/>
                <a:defRPr sz="1400">
                  <a:solidFill>
                    <a:schemeClr val="bg1"/>
                  </a:solidFill>
                </a:defRPr>
              </a:lvl5pPr>
            </a:lstStyle>
            <a:p>
              <a:pPr marL="0" marR="0" lvl="0" indent="0" algn="ctr" defTabSz="1069038" rtl="0" eaLnBrk="1" fontAlgn="auto" latinLnBrk="0" hangingPunct="1">
                <a:lnSpc>
                  <a:spcPct val="90000"/>
                </a:lnSpc>
                <a:spcBef>
                  <a:spcPts val="0"/>
                </a:spcBef>
                <a:spcAft>
                  <a:spcPts val="0"/>
                </a:spcAft>
                <a:buClrTx/>
                <a:buSzTx/>
                <a:buFontTx/>
                <a:buNone/>
                <a:tabLst/>
                <a:defRPr/>
              </a:pPr>
              <a:endParaRPr kumimoji="0" lang="fr-FR" sz="2806" b="0" i="0" u="none" strike="noStrike" kern="1200" cap="none" spc="0" normalizeH="0" baseline="0" noProof="0">
                <a:ln>
                  <a:noFill/>
                </a:ln>
                <a:solidFill>
                  <a:sysClr val="window" lastClr="FFFFFF"/>
                </a:solidFill>
                <a:effectLst/>
                <a:uLnTx/>
                <a:uFillTx/>
                <a:latin typeface="Calibri"/>
                <a:ea typeface="+mn-ea"/>
                <a:cs typeface="+mn-cs"/>
              </a:endParaRPr>
            </a:p>
          </p:txBody>
        </p:sp>
        <p:pic>
          <p:nvPicPr>
            <p:cNvPr id="22" name="Image 21" descr="ERDF_Picto_Humains-08_blanc.png"/>
            <p:cNvPicPr>
              <a:picLocks noChangeAspect="1"/>
            </p:cNvPicPr>
            <p:nvPr userDrawn="1"/>
          </p:nvPicPr>
          <p:blipFill>
            <a:blip r:embed="rId6" cstate="email">
              <a:extLst>
                <a:ext uri="{28A0092B-C50C-407E-A947-70E740481C1C}">
                  <a14:useLocalDpi xmlns:a14="http://schemas.microsoft.com/office/drawing/2010/main"/>
                </a:ext>
              </a:extLst>
            </a:blip>
            <a:srcRect/>
            <a:stretch>
              <a:fillRect/>
            </a:stretch>
          </p:blipFill>
          <p:spPr>
            <a:xfrm>
              <a:off x="3131832" y="519141"/>
              <a:ext cx="864000" cy="635030"/>
            </a:xfrm>
            <a:prstGeom prst="rect">
              <a:avLst/>
            </a:prstGeom>
          </p:spPr>
        </p:pic>
      </p:grpSp>
    </p:spTree>
    <p:extLst>
      <p:ext uri="{BB962C8B-B14F-4D97-AF65-F5344CB8AC3E}">
        <p14:creationId xmlns:p14="http://schemas.microsoft.com/office/powerpoint/2010/main" val="33501347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3" Type="http://schemas.openxmlformats.org/officeDocument/2006/relationships/slideLayout" Target="../slideLayouts/slideLayout12.xml"/><Relationship Id="rId7" Type="http://schemas.openxmlformats.org/officeDocument/2006/relationships/slideLayout" Target="../slideLayouts/slideLayout16.xml"/><Relationship Id="rId12" Type="http://schemas.openxmlformats.org/officeDocument/2006/relationships/theme" Target="../theme/theme2.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5" Type="http://schemas.openxmlformats.org/officeDocument/2006/relationships/slideLayout" Target="../slideLayouts/slideLayout14.xml"/><Relationship Id="rId10" Type="http://schemas.openxmlformats.org/officeDocument/2006/relationships/slideLayout" Target="../slideLayouts/slideLayout19.xml"/><Relationship Id="rId4" Type="http://schemas.openxmlformats.org/officeDocument/2006/relationships/slideLayout" Target="../slideLayouts/slideLayout13.xml"/><Relationship Id="rId9" Type="http://schemas.openxmlformats.org/officeDocument/2006/relationships/slideLayout" Target="../slideLayouts/slideLayout1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8.xml"/><Relationship Id="rId3" Type="http://schemas.openxmlformats.org/officeDocument/2006/relationships/slideLayout" Target="../slideLayouts/slideLayout23.xml"/><Relationship Id="rId7" Type="http://schemas.openxmlformats.org/officeDocument/2006/relationships/slideLayout" Target="../slideLayouts/slideLayout27.xml"/><Relationship Id="rId12" Type="http://schemas.openxmlformats.org/officeDocument/2006/relationships/theme" Target="../theme/theme3.xml"/><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5" Type="http://schemas.openxmlformats.org/officeDocument/2006/relationships/slideLayout" Target="../slideLayouts/slideLayout25.xml"/><Relationship Id="rId10" Type="http://schemas.openxmlformats.org/officeDocument/2006/relationships/slideLayout" Target="../slideLayouts/slideLayout30.xml"/><Relationship Id="rId4" Type="http://schemas.openxmlformats.org/officeDocument/2006/relationships/slideLayout" Target="../slideLayouts/slideLayout24.xml"/><Relationship Id="rId9" Type="http://schemas.openxmlformats.org/officeDocument/2006/relationships/slideLayout" Target="../slideLayouts/slideLayout2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9.xml"/><Relationship Id="rId3" Type="http://schemas.openxmlformats.org/officeDocument/2006/relationships/slideLayout" Target="../slideLayouts/slideLayout34.xml"/><Relationship Id="rId7" Type="http://schemas.openxmlformats.org/officeDocument/2006/relationships/slideLayout" Target="../slideLayouts/slideLayout38.xml"/><Relationship Id="rId2" Type="http://schemas.openxmlformats.org/officeDocument/2006/relationships/slideLayout" Target="../slideLayouts/slideLayout33.xml"/><Relationship Id="rId1" Type="http://schemas.openxmlformats.org/officeDocument/2006/relationships/slideLayout" Target="../slideLayouts/slideLayout32.xml"/><Relationship Id="rId6" Type="http://schemas.openxmlformats.org/officeDocument/2006/relationships/slideLayout" Target="../slideLayouts/slideLayout37.xml"/><Relationship Id="rId5" Type="http://schemas.openxmlformats.org/officeDocument/2006/relationships/slideLayout" Target="../slideLayouts/slideLayout36.xml"/><Relationship Id="rId10" Type="http://schemas.openxmlformats.org/officeDocument/2006/relationships/image" Target="../media/image1.png"/><Relationship Id="rId4" Type="http://schemas.openxmlformats.org/officeDocument/2006/relationships/slideLayout" Target="../slideLayouts/slideLayout35.xml"/><Relationship Id="rId9"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7.xml"/><Relationship Id="rId13" Type="http://schemas.openxmlformats.org/officeDocument/2006/relationships/slideLayout" Target="../slideLayouts/slideLayout52.xml"/><Relationship Id="rId3" Type="http://schemas.openxmlformats.org/officeDocument/2006/relationships/slideLayout" Target="../slideLayouts/slideLayout42.xml"/><Relationship Id="rId7" Type="http://schemas.openxmlformats.org/officeDocument/2006/relationships/slideLayout" Target="../slideLayouts/slideLayout46.xml"/><Relationship Id="rId12" Type="http://schemas.openxmlformats.org/officeDocument/2006/relationships/slideLayout" Target="../slideLayouts/slideLayout51.xml"/><Relationship Id="rId2" Type="http://schemas.openxmlformats.org/officeDocument/2006/relationships/slideLayout" Target="../slideLayouts/slideLayout41.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5" Type="http://schemas.openxmlformats.org/officeDocument/2006/relationships/slideLayout" Target="../slideLayouts/slideLayout44.xml"/><Relationship Id="rId10" Type="http://schemas.openxmlformats.org/officeDocument/2006/relationships/slideLayout" Target="../slideLayouts/slideLayout49.xml"/><Relationship Id="rId4" Type="http://schemas.openxmlformats.org/officeDocument/2006/relationships/slideLayout" Target="../slideLayouts/slideLayout43.xml"/><Relationship Id="rId9" Type="http://schemas.openxmlformats.org/officeDocument/2006/relationships/slideLayout" Target="../slideLayouts/slideLayout48.xml"/><Relationship Id="rId14" Type="http://schemas.openxmlformats.org/officeDocument/2006/relationships/theme" Target="../theme/theme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3F7297FF-61FA-D946-9F23-C4DDE5BE1018}"/>
              </a:ext>
            </a:extLst>
          </p:cNvPr>
          <p:cNvPicPr>
            <a:picLocks noChangeAspect="1"/>
          </p:cNvPicPr>
          <p:nvPr userDrawn="1"/>
        </p:nvPicPr>
        <p:blipFill>
          <a:blip r:embed="rId11" cstate="email">
            <a:extLst>
              <a:ext uri="{28A0092B-C50C-407E-A947-70E740481C1C}">
                <a14:useLocalDpi xmlns:a14="http://schemas.microsoft.com/office/drawing/2010/main"/>
              </a:ext>
            </a:extLst>
          </a:blip>
          <a:stretch>
            <a:fillRect/>
          </a:stretch>
        </p:blipFill>
        <p:spPr>
          <a:xfrm>
            <a:off x="6350" y="3175"/>
            <a:ext cx="10680700" cy="6007100"/>
          </a:xfrm>
          <a:prstGeom prst="rect">
            <a:avLst/>
          </a:prstGeom>
        </p:spPr>
      </p:pic>
    </p:spTree>
    <p:extLst>
      <p:ext uri="{BB962C8B-B14F-4D97-AF65-F5344CB8AC3E}">
        <p14:creationId xmlns:p14="http://schemas.microsoft.com/office/powerpoint/2010/main" val="823857947"/>
      </p:ext>
    </p:extLst>
  </p:cSld>
  <p:clrMap bg1="lt1" tx1="dk1" bg2="lt2" tx2="dk2" accent1="accent1" accent2="accent2" accent3="accent3" accent4="accent4" accent5="accent5" accent6="accent6" hlink="hlink" folHlink="folHlink"/>
  <p:sldLayoutIdLst>
    <p:sldLayoutId id="2147483695" r:id="rId1"/>
    <p:sldLayoutId id="2147483728" r:id="rId2"/>
    <p:sldLayoutId id="2147483698" r:id="rId3"/>
    <p:sldLayoutId id="2147483715" r:id="rId4"/>
    <p:sldLayoutId id="2147483697" r:id="rId5"/>
    <p:sldLayoutId id="2147483696" r:id="rId6"/>
    <p:sldLayoutId id="2147483699" r:id="rId7"/>
    <p:sldLayoutId id="2147483700" r:id="rId8"/>
    <p:sldLayoutId id="2147483702" r:id="rId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801837" rtl="0" eaLnBrk="1" latinLnBrk="0" hangingPunct="1">
        <a:lnSpc>
          <a:spcPct val="90000"/>
        </a:lnSpc>
        <a:spcBef>
          <a:spcPct val="0"/>
        </a:spcBef>
        <a:buNone/>
        <a:defRPr sz="3858" kern="1200">
          <a:solidFill>
            <a:schemeClr val="tx1"/>
          </a:solidFill>
          <a:latin typeface="+mj-lt"/>
          <a:ea typeface="+mj-ea"/>
          <a:cs typeface="+mj-cs"/>
        </a:defRPr>
      </a:lvl1pPr>
    </p:titleStyle>
    <p:bodyStyle>
      <a:lvl1pPr marL="200459" indent="-200459" algn="l" defTabSz="801837" rtl="0" eaLnBrk="1" latinLnBrk="0" hangingPunct="1">
        <a:lnSpc>
          <a:spcPct val="90000"/>
        </a:lnSpc>
        <a:spcBef>
          <a:spcPts val="877"/>
        </a:spcBef>
        <a:buFont typeface="Arial" panose="020B0604020202020204" pitchFamily="34" charset="0"/>
        <a:buChar char="•"/>
        <a:defRPr sz="2455" kern="1200">
          <a:solidFill>
            <a:schemeClr val="tx1"/>
          </a:solidFill>
          <a:latin typeface="+mn-lt"/>
          <a:ea typeface="+mn-ea"/>
          <a:cs typeface="+mn-cs"/>
        </a:defRPr>
      </a:lvl1pPr>
      <a:lvl2pPr marL="601378" indent="-200459" algn="l" defTabSz="801837" rtl="0" eaLnBrk="1" latinLnBrk="0" hangingPunct="1">
        <a:lnSpc>
          <a:spcPct val="90000"/>
        </a:lnSpc>
        <a:spcBef>
          <a:spcPts val="438"/>
        </a:spcBef>
        <a:buFont typeface="Arial" panose="020B0604020202020204" pitchFamily="34" charset="0"/>
        <a:buChar char="•"/>
        <a:defRPr sz="2105" kern="1200">
          <a:solidFill>
            <a:schemeClr val="tx1"/>
          </a:solidFill>
          <a:latin typeface="+mn-lt"/>
          <a:ea typeface="+mn-ea"/>
          <a:cs typeface="+mn-cs"/>
        </a:defRPr>
      </a:lvl2pPr>
      <a:lvl3pPr marL="1002297" indent="-200459" algn="l" defTabSz="801837" rtl="0" eaLnBrk="1" latinLnBrk="0" hangingPunct="1">
        <a:lnSpc>
          <a:spcPct val="90000"/>
        </a:lnSpc>
        <a:spcBef>
          <a:spcPts val="438"/>
        </a:spcBef>
        <a:buFont typeface="Arial" panose="020B0604020202020204" pitchFamily="34" charset="0"/>
        <a:buChar char="•"/>
        <a:defRPr sz="1754" kern="1200">
          <a:solidFill>
            <a:schemeClr val="tx1"/>
          </a:solidFill>
          <a:latin typeface="+mn-lt"/>
          <a:ea typeface="+mn-ea"/>
          <a:cs typeface="+mn-cs"/>
        </a:defRPr>
      </a:lvl3pPr>
      <a:lvl4pPr marL="1403215" indent="-200459" algn="l" defTabSz="801837" rtl="0" eaLnBrk="1" latinLnBrk="0" hangingPunct="1">
        <a:lnSpc>
          <a:spcPct val="90000"/>
        </a:lnSpc>
        <a:spcBef>
          <a:spcPts val="438"/>
        </a:spcBef>
        <a:buFont typeface="Arial" panose="020B0604020202020204" pitchFamily="34" charset="0"/>
        <a:buChar char="•"/>
        <a:defRPr sz="1578" kern="1200">
          <a:solidFill>
            <a:schemeClr val="tx1"/>
          </a:solidFill>
          <a:latin typeface="+mn-lt"/>
          <a:ea typeface="+mn-ea"/>
          <a:cs typeface="+mn-cs"/>
        </a:defRPr>
      </a:lvl4pPr>
      <a:lvl5pPr marL="1804134" indent="-200459" algn="l" defTabSz="801837" rtl="0" eaLnBrk="1" latinLnBrk="0" hangingPunct="1">
        <a:lnSpc>
          <a:spcPct val="90000"/>
        </a:lnSpc>
        <a:spcBef>
          <a:spcPts val="438"/>
        </a:spcBef>
        <a:buFont typeface="Arial" panose="020B0604020202020204" pitchFamily="34" charset="0"/>
        <a:buChar char="•"/>
        <a:defRPr sz="1578" kern="1200">
          <a:solidFill>
            <a:schemeClr val="tx1"/>
          </a:solidFill>
          <a:latin typeface="+mn-lt"/>
          <a:ea typeface="+mn-ea"/>
          <a:cs typeface="+mn-cs"/>
        </a:defRPr>
      </a:lvl5pPr>
      <a:lvl6pPr marL="2205053" indent="-200459" algn="l" defTabSz="801837" rtl="0" eaLnBrk="1" latinLnBrk="0" hangingPunct="1">
        <a:lnSpc>
          <a:spcPct val="90000"/>
        </a:lnSpc>
        <a:spcBef>
          <a:spcPts val="438"/>
        </a:spcBef>
        <a:buFont typeface="Arial" panose="020B0604020202020204" pitchFamily="34" charset="0"/>
        <a:buChar char="•"/>
        <a:defRPr sz="1578" kern="1200">
          <a:solidFill>
            <a:schemeClr val="tx1"/>
          </a:solidFill>
          <a:latin typeface="+mn-lt"/>
          <a:ea typeface="+mn-ea"/>
          <a:cs typeface="+mn-cs"/>
        </a:defRPr>
      </a:lvl6pPr>
      <a:lvl7pPr marL="2605971" indent="-200459" algn="l" defTabSz="801837" rtl="0" eaLnBrk="1" latinLnBrk="0" hangingPunct="1">
        <a:lnSpc>
          <a:spcPct val="90000"/>
        </a:lnSpc>
        <a:spcBef>
          <a:spcPts val="438"/>
        </a:spcBef>
        <a:buFont typeface="Arial" panose="020B0604020202020204" pitchFamily="34" charset="0"/>
        <a:buChar char="•"/>
        <a:defRPr sz="1578" kern="1200">
          <a:solidFill>
            <a:schemeClr val="tx1"/>
          </a:solidFill>
          <a:latin typeface="+mn-lt"/>
          <a:ea typeface="+mn-ea"/>
          <a:cs typeface="+mn-cs"/>
        </a:defRPr>
      </a:lvl7pPr>
      <a:lvl8pPr marL="3006890" indent="-200459" algn="l" defTabSz="801837" rtl="0" eaLnBrk="1" latinLnBrk="0" hangingPunct="1">
        <a:lnSpc>
          <a:spcPct val="90000"/>
        </a:lnSpc>
        <a:spcBef>
          <a:spcPts val="438"/>
        </a:spcBef>
        <a:buFont typeface="Arial" panose="020B0604020202020204" pitchFamily="34" charset="0"/>
        <a:buChar char="•"/>
        <a:defRPr sz="1578" kern="1200">
          <a:solidFill>
            <a:schemeClr val="tx1"/>
          </a:solidFill>
          <a:latin typeface="+mn-lt"/>
          <a:ea typeface="+mn-ea"/>
          <a:cs typeface="+mn-cs"/>
        </a:defRPr>
      </a:lvl8pPr>
      <a:lvl9pPr marL="3407809" indent="-200459" algn="l" defTabSz="801837" rtl="0" eaLnBrk="1" latinLnBrk="0" hangingPunct="1">
        <a:lnSpc>
          <a:spcPct val="90000"/>
        </a:lnSpc>
        <a:spcBef>
          <a:spcPts val="438"/>
        </a:spcBef>
        <a:buFont typeface="Arial" panose="020B0604020202020204" pitchFamily="34" charset="0"/>
        <a:buChar char="•"/>
        <a:defRPr sz="1578" kern="1200">
          <a:solidFill>
            <a:schemeClr val="tx1"/>
          </a:solidFill>
          <a:latin typeface="+mn-lt"/>
          <a:ea typeface="+mn-ea"/>
          <a:cs typeface="+mn-cs"/>
        </a:defRPr>
      </a:lvl9pPr>
    </p:bodyStyle>
    <p:otherStyle>
      <a:defPPr>
        <a:defRPr lang="fr-FR"/>
      </a:defPPr>
      <a:lvl1pPr marL="0" algn="l" defTabSz="801837" rtl="0" eaLnBrk="1" latinLnBrk="0" hangingPunct="1">
        <a:defRPr sz="1578" kern="1200">
          <a:solidFill>
            <a:schemeClr val="tx1"/>
          </a:solidFill>
          <a:latin typeface="+mn-lt"/>
          <a:ea typeface="+mn-ea"/>
          <a:cs typeface="+mn-cs"/>
        </a:defRPr>
      </a:lvl1pPr>
      <a:lvl2pPr marL="400919" algn="l" defTabSz="801837" rtl="0" eaLnBrk="1" latinLnBrk="0" hangingPunct="1">
        <a:defRPr sz="1578" kern="1200">
          <a:solidFill>
            <a:schemeClr val="tx1"/>
          </a:solidFill>
          <a:latin typeface="+mn-lt"/>
          <a:ea typeface="+mn-ea"/>
          <a:cs typeface="+mn-cs"/>
        </a:defRPr>
      </a:lvl2pPr>
      <a:lvl3pPr marL="801837" algn="l" defTabSz="801837" rtl="0" eaLnBrk="1" latinLnBrk="0" hangingPunct="1">
        <a:defRPr sz="1578" kern="1200">
          <a:solidFill>
            <a:schemeClr val="tx1"/>
          </a:solidFill>
          <a:latin typeface="+mn-lt"/>
          <a:ea typeface="+mn-ea"/>
          <a:cs typeface="+mn-cs"/>
        </a:defRPr>
      </a:lvl3pPr>
      <a:lvl4pPr marL="1202756" algn="l" defTabSz="801837" rtl="0" eaLnBrk="1" latinLnBrk="0" hangingPunct="1">
        <a:defRPr sz="1578" kern="1200">
          <a:solidFill>
            <a:schemeClr val="tx1"/>
          </a:solidFill>
          <a:latin typeface="+mn-lt"/>
          <a:ea typeface="+mn-ea"/>
          <a:cs typeface="+mn-cs"/>
        </a:defRPr>
      </a:lvl4pPr>
      <a:lvl5pPr marL="1603675" algn="l" defTabSz="801837" rtl="0" eaLnBrk="1" latinLnBrk="0" hangingPunct="1">
        <a:defRPr sz="1578" kern="1200">
          <a:solidFill>
            <a:schemeClr val="tx1"/>
          </a:solidFill>
          <a:latin typeface="+mn-lt"/>
          <a:ea typeface="+mn-ea"/>
          <a:cs typeface="+mn-cs"/>
        </a:defRPr>
      </a:lvl5pPr>
      <a:lvl6pPr marL="2004593" algn="l" defTabSz="801837" rtl="0" eaLnBrk="1" latinLnBrk="0" hangingPunct="1">
        <a:defRPr sz="1578" kern="1200">
          <a:solidFill>
            <a:schemeClr val="tx1"/>
          </a:solidFill>
          <a:latin typeface="+mn-lt"/>
          <a:ea typeface="+mn-ea"/>
          <a:cs typeface="+mn-cs"/>
        </a:defRPr>
      </a:lvl6pPr>
      <a:lvl7pPr marL="2405512" algn="l" defTabSz="801837" rtl="0" eaLnBrk="1" latinLnBrk="0" hangingPunct="1">
        <a:defRPr sz="1578" kern="1200">
          <a:solidFill>
            <a:schemeClr val="tx1"/>
          </a:solidFill>
          <a:latin typeface="+mn-lt"/>
          <a:ea typeface="+mn-ea"/>
          <a:cs typeface="+mn-cs"/>
        </a:defRPr>
      </a:lvl7pPr>
      <a:lvl8pPr marL="2806431" algn="l" defTabSz="801837" rtl="0" eaLnBrk="1" latinLnBrk="0" hangingPunct="1">
        <a:defRPr sz="1578" kern="1200">
          <a:solidFill>
            <a:schemeClr val="tx1"/>
          </a:solidFill>
          <a:latin typeface="+mn-lt"/>
          <a:ea typeface="+mn-ea"/>
          <a:cs typeface="+mn-cs"/>
        </a:defRPr>
      </a:lvl8pPr>
      <a:lvl9pPr marL="3207349" algn="l" defTabSz="801837" rtl="0" eaLnBrk="1" latinLnBrk="0" hangingPunct="1">
        <a:defRPr sz="1578"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735013" y="320675"/>
            <a:ext cx="9223375" cy="1162050"/>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p:cNvSpPr>
            <a:spLocks noGrp="1"/>
          </p:cNvSpPr>
          <p:nvPr>
            <p:ph type="body" idx="1"/>
          </p:nvPr>
        </p:nvSpPr>
        <p:spPr>
          <a:xfrm>
            <a:off x="735013" y="1600200"/>
            <a:ext cx="9223375" cy="3816350"/>
          </a:xfrm>
          <a:prstGeom prst="rect">
            <a:avLst/>
          </a:prstGeom>
        </p:spPr>
        <p:txBody>
          <a:bodyPr vert="horz" lIns="91440" tIns="45720" rIns="91440" bIns="45720" rtlCol="0">
            <a:normAutofit/>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2"/>
          </p:nvPr>
        </p:nvSpPr>
        <p:spPr>
          <a:xfrm>
            <a:off x="735013" y="5573713"/>
            <a:ext cx="2406650" cy="320675"/>
          </a:xfrm>
          <a:prstGeom prst="rect">
            <a:avLst/>
          </a:prstGeom>
        </p:spPr>
        <p:txBody>
          <a:bodyPr vert="horz" lIns="91440" tIns="45720" rIns="91440" bIns="45720" rtlCol="0" anchor="ctr"/>
          <a:lstStyle>
            <a:lvl1pPr algn="l">
              <a:defRPr sz="1200">
                <a:solidFill>
                  <a:schemeClr val="tx1">
                    <a:tint val="75000"/>
                  </a:schemeClr>
                </a:solidFill>
              </a:defRPr>
            </a:lvl1pPr>
          </a:lstStyle>
          <a:p>
            <a:fld id="{0FD9A54F-142E-4C90-9804-7307E80E1F6A}" type="datetimeFigureOut">
              <a:rPr lang="fr-FR" smtClean="0"/>
              <a:t>12/10/2020</a:t>
            </a:fld>
            <a:endParaRPr lang="fr-FR"/>
          </a:p>
        </p:txBody>
      </p:sp>
      <p:sp>
        <p:nvSpPr>
          <p:cNvPr id="5" name="Espace réservé du pied de page 4"/>
          <p:cNvSpPr>
            <a:spLocks noGrp="1"/>
          </p:cNvSpPr>
          <p:nvPr>
            <p:ph type="ftr" sz="quarter" idx="3"/>
          </p:nvPr>
        </p:nvSpPr>
        <p:spPr>
          <a:xfrm>
            <a:off x="3541713" y="5573713"/>
            <a:ext cx="3609975" cy="32067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p:cNvSpPr>
            <a:spLocks noGrp="1"/>
          </p:cNvSpPr>
          <p:nvPr>
            <p:ph type="sldNum" sz="quarter" idx="4"/>
          </p:nvPr>
        </p:nvSpPr>
        <p:spPr>
          <a:xfrm>
            <a:off x="7551738" y="5573713"/>
            <a:ext cx="2406650" cy="320675"/>
          </a:xfrm>
          <a:prstGeom prst="rect">
            <a:avLst/>
          </a:prstGeom>
        </p:spPr>
        <p:txBody>
          <a:bodyPr vert="horz" lIns="91440" tIns="45720" rIns="91440" bIns="45720" rtlCol="0" anchor="ctr"/>
          <a:lstStyle>
            <a:lvl1pPr algn="r">
              <a:defRPr sz="1200">
                <a:solidFill>
                  <a:schemeClr val="tx1">
                    <a:tint val="75000"/>
                  </a:schemeClr>
                </a:solidFill>
              </a:defRPr>
            </a:lvl1pPr>
          </a:lstStyle>
          <a:p>
            <a:fld id="{47ABD51D-F2D5-4CF9-942A-6854D59CD82B}" type="slidenum">
              <a:rPr lang="fr-FR" smtClean="0"/>
              <a:t>‹N°›</a:t>
            </a:fld>
            <a:endParaRPr lang="fr-FR"/>
          </a:p>
        </p:txBody>
      </p:sp>
    </p:spTree>
    <p:extLst>
      <p:ext uri="{BB962C8B-B14F-4D97-AF65-F5344CB8AC3E}">
        <p14:creationId xmlns:p14="http://schemas.microsoft.com/office/powerpoint/2010/main" val="2630889119"/>
      </p:ext>
    </p:extLst>
  </p:cSld>
  <p:clrMap bg1="lt1" tx1="dk1" bg2="lt2" tx2="dk2" accent1="accent1" accent2="accent2" accent3="accent3" accent4="accent4" accent5="accent5" accent6="accent6" hlink="hlink" folHlink="folHlink"/>
  <p:sldLayoutIdLst>
    <p:sldLayoutId id="2147483717" r:id="rId1"/>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735013" y="320675"/>
            <a:ext cx="9223375" cy="1162050"/>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p:cNvSpPr>
            <a:spLocks noGrp="1"/>
          </p:cNvSpPr>
          <p:nvPr>
            <p:ph type="body" idx="1"/>
          </p:nvPr>
        </p:nvSpPr>
        <p:spPr>
          <a:xfrm>
            <a:off x="735013" y="1600200"/>
            <a:ext cx="9223375" cy="3816350"/>
          </a:xfrm>
          <a:prstGeom prst="rect">
            <a:avLst/>
          </a:prstGeom>
        </p:spPr>
        <p:txBody>
          <a:bodyPr vert="horz" lIns="91440" tIns="45720" rIns="91440" bIns="45720" rtlCol="0">
            <a:normAutofit/>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2"/>
          </p:nvPr>
        </p:nvSpPr>
        <p:spPr>
          <a:xfrm>
            <a:off x="735013" y="5573713"/>
            <a:ext cx="2406650" cy="320675"/>
          </a:xfrm>
          <a:prstGeom prst="rect">
            <a:avLst/>
          </a:prstGeom>
        </p:spPr>
        <p:txBody>
          <a:bodyPr vert="horz" lIns="91440" tIns="45720" rIns="91440" bIns="45720" rtlCol="0" anchor="ctr"/>
          <a:lstStyle>
            <a:lvl1pPr algn="l">
              <a:defRPr sz="1200">
                <a:solidFill>
                  <a:schemeClr val="tx1">
                    <a:tint val="75000"/>
                  </a:schemeClr>
                </a:solidFill>
              </a:defRPr>
            </a:lvl1pPr>
          </a:lstStyle>
          <a:p>
            <a:fld id="{3CE8D59A-7FD1-42AA-BD2E-3F801B8FA56A}" type="datetimeFigureOut">
              <a:rPr lang="fr-FR" smtClean="0"/>
              <a:t>12/10/2020</a:t>
            </a:fld>
            <a:endParaRPr lang="fr-FR"/>
          </a:p>
        </p:txBody>
      </p:sp>
      <p:sp>
        <p:nvSpPr>
          <p:cNvPr id="5" name="Espace réservé du pied de page 4"/>
          <p:cNvSpPr>
            <a:spLocks noGrp="1"/>
          </p:cNvSpPr>
          <p:nvPr>
            <p:ph type="ftr" sz="quarter" idx="3"/>
          </p:nvPr>
        </p:nvSpPr>
        <p:spPr>
          <a:xfrm>
            <a:off x="3541713" y="5573713"/>
            <a:ext cx="3609975" cy="32067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p:cNvSpPr>
            <a:spLocks noGrp="1"/>
          </p:cNvSpPr>
          <p:nvPr>
            <p:ph type="sldNum" sz="quarter" idx="4"/>
          </p:nvPr>
        </p:nvSpPr>
        <p:spPr>
          <a:xfrm>
            <a:off x="7551738" y="5573713"/>
            <a:ext cx="2406650" cy="320675"/>
          </a:xfrm>
          <a:prstGeom prst="rect">
            <a:avLst/>
          </a:prstGeom>
        </p:spPr>
        <p:txBody>
          <a:bodyPr vert="horz" lIns="91440" tIns="45720" rIns="91440" bIns="45720" rtlCol="0" anchor="ctr"/>
          <a:lstStyle>
            <a:lvl1pPr algn="r">
              <a:defRPr sz="1200">
                <a:solidFill>
                  <a:schemeClr val="tx1">
                    <a:tint val="75000"/>
                  </a:schemeClr>
                </a:solidFill>
              </a:defRPr>
            </a:lvl1pPr>
          </a:lstStyle>
          <a:p>
            <a:fld id="{9011BEEF-EC80-4C2D-BB8E-C838D480D0A5}" type="slidenum">
              <a:rPr lang="fr-FR" smtClean="0"/>
              <a:t>‹N°›</a:t>
            </a:fld>
            <a:endParaRPr lang="fr-FR"/>
          </a:p>
        </p:txBody>
      </p:sp>
    </p:spTree>
    <p:extLst>
      <p:ext uri="{BB962C8B-B14F-4D97-AF65-F5344CB8AC3E}">
        <p14:creationId xmlns:p14="http://schemas.microsoft.com/office/powerpoint/2010/main" val="2891051045"/>
      </p:ext>
    </p:extLst>
  </p:cSld>
  <p:clrMap bg1="lt1" tx1="dk1" bg2="lt2" tx2="dk2" accent1="accent1" accent2="accent2" accent3="accent3" accent4="accent4" accent5="accent5" accent6="accent6" hlink="hlink" folHlink="folHlink"/>
  <p:sldLayoutIdLst>
    <p:sldLayoutId id="2147483704" r:id="rId1"/>
    <p:sldLayoutId id="2147483705" r:id="rId2"/>
    <p:sldLayoutId id="2147483706" r:id="rId3"/>
    <p:sldLayoutId id="2147483707" r:id="rId4"/>
    <p:sldLayoutId id="2147483708" r:id="rId5"/>
    <p:sldLayoutId id="2147483709" r:id="rId6"/>
    <p:sldLayoutId id="2147483710" r:id="rId7"/>
    <p:sldLayoutId id="2147483711" r:id="rId8"/>
    <p:sldLayoutId id="2147483712" r:id="rId9"/>
    <p:sldLayoutId id="2147483713" r:id="rId10"/>
    <p:sldLayoutId id="2147483714"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3F7297FF-61FA-D946-9F23-C4DDE5BE1018}"/>
              </a:ext>
            </a:extLst>
          </p:cNvPr>
          <p:cNvPicPr>
            <a:picLocks noChangeAspect="1"/>
          </p:cNvPicPr>
          <p:nvPr userDrawn="1"/>
        </p:nvPicPr>
        <p:blipFill>
          <a:blip r:embed="rId10" cstate="email">
            <a:extLst>
              <a:ext uri="{28A0092B-C50C-407E-A947-70E740481C1C}">
                <a14:useLocalDpi xmlns:a14="http://schemas.microsoft.com/office/drawing/2010/main"/>
              </a:ext>
            </a:extLst>
          </a:blip>
          <a:stretch>
            <a:fillRect/>
          </a:stretch>
        </p:blipFill>
        <p:spPr>
          <a:xfrm>
            <a:off x="6350" y="3175"/>
            <a:ext cx="10680700" cy="6007100"/>
          </a:xfrm>
          <a:prstGeom prst="rect">
            <a:avLst/>
          </a:prstGeom>
        </p:spPr>
      </p:pic>
    </p:spTree>
    <p:extLst>
      <p:ext uri="{BB962C8B-B14F-4D97-AF65-F5344CB8AC3E}">
        <p14:creationId xmlns:p14="http://schemas.microsoft.com/office/powerpoint/2010/main" val="3741574149"/>
      </p:ext>
    </p:extLst>
  </p:cSld>
  <p:clrMap bg1="lt1" tx1="dk1" bg2="lt2" tx2="dk2" accent1="accent1" accent2="accent2" accent3="accent3" accent4="accent4" accent5="accent5" accent6="accent6" hlink="hlink" folHlink="fol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801837" rtl="0" eaLnBrk="1" latinLnBrk="0" hangingPunct="1">
        <a:lnSpc>
          <a:spcPct val="90000"/>
        </a:lnSpc>
        <a:spcBef>
          <a:spcPct val="0"/>
        </a:spcBef>
        <a:buNone/>
        <a:defRPr sz="3858" kern="1200">
          <a:solidFill>
            <a:schemeClr val="tx1"/>
          </a:solidFill>
          <a:latin typeface="+mj-lt"/>
          <a:ea typeface="+mj-ea"/>
          <a:cs typeface="+mj-cs"/>
        </a:defRPr>
      </a:lvl1pPr>
    </p:titleStyle>
    <p:bodyStyle>
      <a:lvl1pPr marL="200459" indent="-200459" algn="l" defTabSz="801837" rtl="0" eaLnBrk="1" latinLnBrk="0" hangingPunct="1">
        <a:lnSpc>
          <a:spcPct val="90000"/>
        </a:lnSpc>
        <a:spcBef>
          <a:spcPts val="877"/>
        </a:spcBef>
        <a:buFont typeface="Arial" panose="020B0604020202020204" pitchFamily="34" charset="0"/>
        <a:buChar char="•"/>
        <a:defRPr sz="2455" kern="1200">
          <a:solidFill>
            <a:schemeClr val="tx1"/>
          </a:solidFill>
          <a:latin typeface="+mn-lt"/>
          <a:ea typeface="+mn-ea"/>
          <a:cs typeface="+mn-cs"/>
        </a:defRPr>
      </a:lvl1pPr>
      <a:lvl2pPr marL="601378" indent="-200459" algn="l" defTabSz="801837" rtl="0" eaLnBrk="1" latinLnBrk="0" hangingPunct="1">
        <a:lnSpc>
          <a:spcPct val="90000"/>
        </a:lnSpc>
        <a:spcBef>
          <a:spcPts val="438"/>
        </a:spcBef>
        <a:buFont typeface="Arial" panose="020B0604020202020204" pitchFamily="34" charset="0"/>
        <a:buChar char="•"/>
        <a:defRPr sz="2105" kern="1200">
          <a:solidFill>
            <a:schemeClr val="tx1"/>
          </a:solidFill>
          <a:latin typeface="+mn-lt"/>
          <a:ea typeface="+mn-ea"/>
          <a:cs typeface="+mn-cs"/>
        </a:defRPr>
      </a:lvl2pPr>
      <a:lvl3pPr marL="1002297" indent="-200459" algn="l" defTabSz="801837" rtl="0" eaLnBrk="1" latinLnBrk="0" hangingPunct="1">
        <a:lnSpc>
          <a:spcPct val="90000"/>
        </a:lnSpc>
        <a:spcBef>
          <a:spcPts val="438"/>
        </a:spcBef>
        <a:buFont typeface="Arial" panose="020B0604020202020204" pitchFamily="34" charset="0"/>
        <a:buChar char="•"/>
        <a:defRPr sz="1754" kern="1200">
          <a:solidFill>
            <a:schemeClr val="tx1"/>
          </a:solidFill>
          <a:latin typeface="+mn-lt"/>
          <a:ea typeface="+mn-ea"/>
          <a:cs typeface="+mn-cs"/>
        </a:defRPr>
      </a:lvl3pPr>
      <a:lvl4pPr marL="1403215" indent="-200459" algn="l" defTabSz="801837" rtl="0" eaLnBrk="1" latinLnBrk="0" hangingPunct="1">
        <a:lnSpc>
          <a:spcPct val="90000"/>
        </a:lnSpc>
        <a:spcBef>
          <a:spcPts val="438"/>
        </a:spcBef>
        <a:buFont typeface="Arial" panose="020B0604020202020204" pitchFamily="34" charset="0"/>
        <a:buChar char="•"/>
        <a:defRPr sz="1578" kern="1200">
          <a:solidFill>
            <a:schemeClr val="tx1"/>
          </a:solidFill>
          <a:latin typeface="+mn-lt"/>
          <a:ea typeface="+mn-ea"/>
          <a:cs typeface="+mn-cs"/>
        </a:defRPr>
      </a:lvl4pPr>
      <a:lvl5pPr marL="1804134" indent="-200459" algn="l" defTabSz="801837" rtl="0" eaLnBrk="1" latinLnBrk="0" hangingPunct="1">
        <a:lnSpc>
          <a:spcPct val="90000"/>
        </a:lnSpc>
        <a:spcBef>
          <a:spcPts val="438"/>
        </a:spcBef>
        <a:buFont typeface="Arial" panose="020B0604020202020204" pitchFamily="34" charset="0"/>
        <a:buChar char="•"/>
        <a:defRPr sz="1578" kern="1200">
          <a:solidFill>
            <a:schemeClr val="tx1"/>
          </a:solidFill>
          <a:latin typeface="+mn-lt"/>
          <a:ea typeface="+mn-ea"/>
          <a:cs typeface="+mn-cs"/>
        </a:defRPr>
      </a:lvl5pPr>
      <a:lvl6pPr marL="2205053" indent="-200459" algn="l" defTabSz="801837" rtl="0" eaLnBrk="1" latinLnBrk="0" hangingPunct="1">
        <a:lnSpc>
          <a:spcPct val="90000"/>
        </a:lnSpc>
        <a:spcBef>
          <a:spcPts val="438"/>
        </a:spcBef>
        <a:buFont typeface="Arial" panose="020B0604020202020204" pitchFamily="34" charset="0"/>
        <a:buChar char="•"/>
        <a:defRPr sz="1578" kern="1200">
          <a:solidFill>
            <a:schemeClr val="tx1"/>
          </a:solidFill>
          <a:latin typeface="+mn-lt"/>
          <a:ea typeface="+mn-ea"/>
          <a:cs typeface="+mn-cs"/>
        </a:defRPr>
      </a:lvl6pPr>
      <a:lvl7pPr marL="2605971" indent="-200459" algn="l" defTabSz="801837" rtl="0" eaLnBrk="1" latinLnBrk="0" hangingPunct="1">
        <a:lnSpc>
          <a:spcPct val="90000"/>
        </a:lnSpc>
        <a:spcBef>
          <a:spcPts val="438"/>
        </a:spcBef>
        <a:buFont typeface="Arial" panose="020B0604020202020204" pitchFamily="34" charset="0"/>
        <a:buChar char="•"/>
        <a:defRPr sz="1578" kern="1200">
          <a:solidFill>
            <a:schemeClr val="tx1"/>
          </a:solidFill>
          <a:latin typeface="+mn-lt"/>
          <a:ea typeface="+mn-ea"/>
          <a:cs typeface="+mn-cs"/>
        </a:defRPr>
      </a:lvl7pPr>
      <a:lvl8pPr marL="3006890" indent="-200459" algn="l" defTabSz="801837" rtl="0" eaLnBrk="1" latinLnBrk="0" hangingPunct="1">
        <a:lnSpc>
          <a:spcPct val="90000"/>
        </a:lnSpc>
        <a:spcBef>
          <a:spcPts val="438"/>
        </a:spcBef>
        <a:buFont typeface="Arial" panose="020B0604020202020204" pitchFamily="34" charset="0"/>
        <a:buChar char="•"/>
        <a:defRPr sz="1578" kern="1200">
          <a:solidFill>
            <a:schemeClr val="tx1"/>
          </a:solidFill>
          <a:latin typeface="+mn-lt"/>
          <a:ea typeface="+mn-ea"/>
          <a:cs typeface="+mn-cs"/>
        </a:defRPr>
      </a:lvl8pPr>
      <a:lvl9pPr marL="3407809" indent="-200459" algn="l" defTabSz="801837" rtl="0" eaLnBrk="1" latinLnBrk="0" hangingPunct="1">
        <a:lnSpc>
          <a:spcPct val="90000"/>
        </a:lnSpc>
        <a:spcBef>
          <a:spcPts val="438"/>
        </a:spcBef>
        <a:buFont typeface="Arial" panose="020B0604020202020204" pitchFamily="34" charset="0"/>
        <a:buChar char="•"/>
        <a:defRPr sz="1578" kern="1200">
          <a:solidFill>
            <a:schemeClr val="tx1"/>
          </a:solidFill>
          <a:latin typeface="+mn-lt"/>
          <a:ea typeface="+mn-ea"/>
          <a:cs typeface="+mn-cs"/>
        </a:defRPr>
      </a:lvl9pPr>
    </p:bodyStyle>
    <p:otherStyle>
      <a:defPPr>
        <a:defRPr lang="fr-FR"/>
      </a:defPPr>
      <a:lvl1pPr marL="0" algn="l" defTabSz="801837" rtl="0" eaLnBrk="1" latinLnBrk="0" hangingPunct="1">
        <a:defRPr sz="1578" kern="1200">
          <a:solidFill>
            <a:schemeClr val="tx1"/>
          </a:solidFill>
          <a:latin typeface="+mn-lt"/>
          <a:ea typeface="+mn-ea"/>
          <a:cs typeface="+mn-cs"/>
        </a:defRPr>
      </a:lvl1pPr>
      <a:lvl2pPr marL="400919" algn="l" defTabSz="801837" rtl="0" eaLnBrk="1" latinLnBrk="0" hangingPunct="1">
        <a:defRPr sz="1578" kern="1200">
          <a:solidFill>
            <a:schemeClr val="tx1"/>
          </a:solidFill>
          <a:latin typeface="+mn-lt"/>
          <a:ea typeface="+mn-ea"/>
          <a:cs typeface="+mn-cs"/>
        </a:defRPr>
      </a:lvl2pPr>
      <a:lvl3pPr marL="801837" algn="l" defTabSz="801837" rtl="0" eaLnBrk="1" latinLnBrk="0" hangingPunct="1">
        <a:defRPr sz="1578" kern="1200">
          <a:solidFill>
            <a:schemeClr val="tx1"/>
          </a:solidFill>
          <a:latin typeface="+mn-lt"/>
          <a:ea typeface="+mn-ea"/>
          <a:cs typeface="+mn-cs"/>
        </a:defRPr>
      </a:lvl3pPr>
      <a:lvl4pPr marL="1202756" algn="l" defTabSz="801837" rtl="0" eaLnBrk="1" latinLnBrk="0" hangingPunct="1">
        <a:defRPr sz="1578" kern="1200">
          <a:solidFill>
            <a:schemeClr val="tx1"/>
          </a:solidFill>
          <a:latin typeface="+mn-lt"/>
          <a:ea typeface="+mn-ea"/>
          <a:cs typeface="+mn-cs"/>
        </a:defRPr>
      </a:lvl4pPr>
      <a:lvl5pPr marL="1603675" algn="l" defTabSz="801837" rtl="0" eaLnBrk="1" latinLnBrk="0" hangingPunct="1">
        <a:defRPr sz="1578" kern="1200">
          <a:solidFill>
            <a:schemeClr val="tx1"/>
          </a:solidFill>
          <a:latin typeface="+mn-lt"/>
          <a:ea typeface="+mn-ea"/>
          <a:cs typeface="+mn-cs"/>
        </a:defRPr>
      </a:lvl5pPr>
      <a:lvl6pPr marL="2004593" algn="l" defTabSz="801837" rtl="0" eaLnBrk="1" latinLnBrk="0" hangingPunct="1">
        <a:defRPr sz="1578" kern="1200">
          <a:solidFill>
            <a:schemeClr val="tx1"/>
          </a:solidFill>
          <a:latin typeface="+mn-lt"/>
          <a:ea typeface="+mn-ea"/>
          <a:cs typeface="+mn-cs"/>
        </a:defRPr>
      </a:lvl6pPr>
      <a:lvl7pPr marL="2405512" algn="l" defTabSz="801837" rtl="0" eaLnBrk="1" latinLnBrk="0" hangingPunct="1">
        <a:defRPr sz="1578" kern="1200">
          <a:solidFill>
            <a:schemeClr val="tx1"/>
          </a:solidFill>
          <a:latin typeface="+mn-lt"/>
          <a:ea typeface="+mn-ea"/>
          <a:cs typeface="+mn-cs"/>
        </a:defRPr>
      </a:lvl7pPr>
      <a:lvl8pPr marL="2806431" algn="l" defTabSz="801837" rtl="0" eaLnBrk="1" latinLnBrk="0" hangingPunct="1">
        <a:defRPr sz="1578" kern="1200">
          <a:solidFill>
            <a:schemeClr val="tx1"/>
          </a:solidFill>
          <a:latin typeface="+mn-lt"/>
          <a:ea typeface="+mn-ea"/>
          <a:cs typeface="+mn-cs"/>
        </a:defRPr>
      </a:lvl8pPr>
      <a:lvl9pPr marL="3207349" algn="l" defTabSz="801837" rtl="0" eaLnBrk="1" latinLnBrk="0" hangingPunct="1">
        <a:defRPr sz="1578"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735171" y="320161"/>
            <a:ext cx="9223058" cy="1162322"/>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p:cNvSpPr>
            <a:spLocks noGrp="1"/>
          </p:cNvSpPr>
          <p:nvPr>
            <p:ph type="body" idx="1"/>
          </p:nvPr>
        </p:nvSpPr>
        <p:spPr>
          <a:xfrm>
            <a:off x="735171" y="1600803"/>
            <a:ext cx="9223058" cy="3815479"/>
          </a:xfrm>
          <a:prstGeom prst="rect">
            <a:avLst/>
          </a:prstGeom>
        </p:spPr>
        <p:txBody>
          <a:bodyPr vert="horz" lIns="91440" tIns="45720" rIns="91440" bIns="45720" rtlCol="0">
            <a:normAutofit/>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2"/>
          </p:nvPr>
        </p:nvSpPr>
        <p:spPr>
          <a:xfrm>
            <a:off x="735171" y="5573577"/>
            <a:ext cx="2406015" cy="320161"/>
          </a:xfrm>
          <a:prstGeom prst="rect">
            <a:avLst/>
          </a:prstGeom>
        </p:spPr>
        <p:txBody>
          <a:bodyPr vert="horz" lIns="91440" tIns="45720" rIns="91440" bIns="45720" rtlCol="0" anchor="ctr"/>
          <a:lstStyle>
            <a:lvl1pPr algn="l">
              <a:defRPr sz="1052">
                <a:solidFill>
                  <a:schemeClr val="tx1">
                    <a:tint val="75000"/>
                  </a:schemeClr>
                </a:solidFill>
              </a:defRPr>
            </a:lvl1pPr>
          </a:lstStyle>
          <a:p>
            <a:fld id="{83FB659C-EEFA-4E80-8796-3CC1A6F812BC}" type="datetimeFigureOut">
              <a:rPr lang="fr-FR" smtClean="0"/>
              <a:t>12/10/2020</a:t>
            </a:fld>
            <a:endParaRPr lang="fr-FR"/>
          </a:p>
        </p:txBody>
      </p:sp>
      <p:sp>
        <p:nvSpPr>
          <p:cNvPr id="5" name="Espace réservé du pied de page 4"/>
          <p:cNvSpPr>
            <a:spLocks noGrp="1"/>
          </p:cNvSpPr>
          <p:nvPr>
            <p:ph type="ftr" sz="quarter" idx="3"/>
          </p:nvPr>
        </p:nvSpPr>
        <p:spPr>
          <a:xfrm>
            <a:off x="3542189" y="5573577"/>
            <a:ext cx="3609023" cy="320161"/>
          </a:xfrm>
          <a:prstGeom prst="rect">
            <a:avLst/>
          </a:prstGeom>
        </p:spPr>
        <p:txBody>
          <a:bodyPr vert="horz" lIns="91440" tIns="45720" rIns="91440" bIns="45720" rtlCol="0" anchor="ctr"/>
          <a:lstStyle>
            <a:lvl1pPr algn="ctr">
              <a:defRPr sz="1052">
                <a:solidFill>
                  <a:schemeClr val="tx1">
                    <a:tint val="75000"/>
                  </a:schemeClr>
                </a:solidFill>
              </a:defRPr>
            </a:lvl1pPr>
          </a:lstStyle>
          <a:p>
            <a:endParaRPr lang="fr-FR"/>
          </a:p>
        </p:txBody>
      </p:sp>
      <p:sp>
        <p:nvSpPr>
          <p:cNvPr id="6" name="Espace réservé du numéro de diapositive 5"/>
          <p:cNvSpPr>
            <a:spLocks noGrp="1"/>
          </p:cNvSpPr>
          <p:nvPr>
            <p:ph type="sldNum" sz="quarter" idx="4"/>
          </p:nvPr>
        </p:nvSpPr>
        <p:spPr>
          <a:xfrm>
            <a:off x="7552214" y="5573577"/>
            <a:ext cx="2406015" cy="320161"/>
          </a:xfrm>
          <a:prstGeom prst="rect">
            <a:avLst/>
          </a:prstGeom>
        </p:spPr>
        <p:txBody>
          <a:bodyPr vert="horz" lIns="91440" tIns="45720" rIns="91440" bIns="45720" rtlCol="0" anchor="ctr"/>
          <a:lstStyle>
            <a:lvl1pPr algn="r">
              <a:defRPr sz="1052">
                <a:solidFill>
                  <a:schemeClr val="tx1">
                    <a:tint val="75000"/>
                  </a:schemeClr>
                </a:solidFill>
              </a:defRPr>
            </a:lvl1pPr>
          </a:lstStyle>
          <a:p>
            <a:fld id="{0489D54D-FA73-4705-BFD5-8F80EC1C9EF9}" type="slidenum">
              <a:rPr lang="fr-FR" smtClean="0"/>
              <a:t>‹N°›</a:t>
            </a:fld>
            <a:endParaRPr lang="fr-FR"/>
          </a:p>
        </p:txBody>
      </p:sp>
    </p:spTree>
    <p:extLst>
      <p:ext uri="{BB962C8B-B14F-4D97-AF65-F5344CB8AC3E}">
        <p14:creationId xmlns:p14="http://schemas.microsoft.com/office/powerpoint/2010/main" val="433915769"/>
      </p:ext>
    </p:extLst>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 id="2147483750" r:id="rId12"/>
    <p:sldLayoutId id="2147483751" r:id="rId13"/>
  </p:sldLayoutIdLst>
  <p:txStyles>
    <p:titleStyle>
      <a:lvl1pPr algn="l" defTabSz="801837" rtl="0" eaLnBrk="1" latinLnBrk="0" hangingPunct="1">
        <a:lnSpc>
          <a:spcPct val="90000"/>
        </a:lnSpc>
        <a:spcBef>
          <a:spcPct val="0"/>
        </a:spcBef>
        <a:buNone/>
        <a:defRPr sz="3858" kern="1200">
          <a:solidFill>
            <a:schemeClr val="tx1"/>
          </a:solidFill>
          <a:latin typeface="+mj-lt"/>
          <a:ea typeface="+mj-ea"/>
          <a:cs typeface="+mj-cs"/>
        </a:defRPr>
      </a:lvl1pPr>
    </p:titleStyle>
    <p:bodyStyle>
      <a:lvl1pPr marL="200459" indent="-200459" algn="l" defTabSz="801837" rtl="0" eaLnBrk="1" latinLnBrk="0" hangingPunct="1">
        <a:lnSpc>
          <a:spcPct val="90000"/>
        </a:lnSpc>
        <a:spcBef>
          <a:spcPts val="877"/>
        </a:spcBef>
        <a:buFont typeface="Arial" panose="020B0604020202020204" pitchFamily="34" charset="0"/>
        <a:buChar char="•"/>
        <a:defRPr sz="2455" kern="1200">
          <a:solidFill>
            <a:schemeClr val="tx1"/>
          </a:solidFill>
          <a:latin typeface="+mn-lt"/>
          <a:ea typeface="+mn-ea"/>
          <a:cs typeface="+mn-cs"/>
        </a:defRPr>
      </a:lvl1pPr>
      <a:lvl2pPr marL="601378" indent="-200459" algn="l" defTabSz="801837" rtl="0" eaLnBrk="1" latinLnBrk="0" hangingPunct="1">
        <a:lnSpc>
          <a:spcPct val="90000"/>
        </a:lnSpc>
        <a:spcBef>
          <a:spcPts val="438"/>
        </a:spcBef>
        <a:buFont typeface="Arial" panose="020B0604020202020204" pitchFamily="34" charset="0"/>
        <a:buChar char="•"/>
        <a:defRPr sz="2105" kern="1200">
          <a:solidFill>
            <a:schemeClr val="tx1"/>
          </a:solidFill>
          <a:latin typeface="+mn-lt"/>
          <a:ea typeface="+mn-ea"/>
          <a:cs typeface="+mn-cs"/>
        </a:defRPr>
      </a:lvl2pPr>
      <a:lvl3pPr marL="1002297" indent="-200459" algn="l" defTabSz="801837" rtl="0" eaLnBrk="1" latinLnBrk="0" hangingPunct="1">
        <a:lnSpc>
          <a:spcPct val="90000"/>
        </a:lnSpc>
        <a:spcBef>
          <a:spcPts val="438"/>
        </a:spcBef>
        <a:buFont typeface="Arial" panose="020B0604020202020204" pitchFamily="34" charset="0"/>
        <a:buChar char="•"/>
        <a:defRPr sz="1754" kern="1200">
          <a:solidFill>
            <a:schemeClr val="tx1"/>
          </a:solidFill>
          <a:latin typeface="+mn-lt"/>
          <a:ea typeface="+mn-ea"/>
          <a:cs typeface="+mn-cs"/>
        </a:defRPr>
      </a:lvl3pPr>
      <a:lvl4pPr marL="1403215" indent="-200459" algn="l" defTabSz="801837" rtl="0" eaLnBrk="1" latinLnBrk="0" hangingPunct="1">
        <a:lnSpc>
          <a:spcPct val="90000"/>
        </a:lnSpc>
        <a:spcBef>
          <a:spcPts val="438"/>
        </a:spcBef>
        <a:buFont typeface="Arial" panose="020B0604020202020204" pitchFamily="34" charset="0"/>
        <a:buChar char="•"/>
        <a:defRPr sz="1578" kern="1200">
          <a:solidFill>
            <a:schemeClr val="tx1"/>
          </a:solidFill>
          <a:latin typeface="+mn-lt"/>
          <a:ea typeface="+mn-ea"/>
          <a:cs typeface="+mn-cs"/>
        </a:defRPr>
      </a:lvl4pPr>
      <a:lvl5pPr marL="1804134" indent="-200459" algn="l" defTabSz="801837" rtl="0" eaLnBrk="1" latinLnBrk="0" hangingPunct="1">
        <a:lnSpc>
          <a:spcPct val="90000"/>
        </a:lnSpc>
        <a:spcBef>
          <a:spcPts val="438"/>
        </a:spcBef>
        <a:buFont typeface="Arial" panose="020B0604020202020204" pitchFamily="34" charset="0"/>
        <a:buChar char="•"/>
        <a:defRPr sz="1578" kern="1200">
          <a:solidFill>
            <a:schemeClr val="tx1"/>
          </a:solidFill>
          <a:latin typeface="+mn-lt"/>
          <a:ea typeface="+mn-ea"/>
          <a:cs typeface="+mn-cs"/>
        </a:defRPr>
      </a:lvl5pPr>
      <a:lvl6pPr marL="2205053" indent="-200459" algn="l" defTabSz="801837" rtl="0" eaLnBrk="1" latinLnBrk="0" hangingPunct="1">
        <a:lnSpc>
          <a:spcPct val="90000"/>
        </a:lnSpc>
        <a:spcBef>
          <a:spcPts val="438"/>
        </a:spcBef>
        <a:buFont typeface="Arial" panose="020B0604020202020204" pitchFamily="34" charset="0"/>
        <a:buChar char="•"/>
        <a:defRPr sz="1578" kern="1200">
          <a:solidFill>
            <a:schemeClr val="tx1"/>
          </a:solidFill>
          <a:latin typeface="+mn-lt"/>
          <a:ea typeface="+mn-ea"/>
          <a:cs typeface="+mn-cs"/>
        </a:defRPr>
      </a:lvl6pPr>
      <a:lvl7pPr marL="2605971" indent="-200459" algn="l" defTabSz="801837" rtl="0" eaLnBrk="1" latinLnBrk="0" hangingPunct="1">
        <a:lnSpc>
          <a:spcPct val="90000"/>
        </a:lnSpc>
        <a:spcBef>
          <a:spcPts val="438"/>
        </a:spcBef>
        <a:buFont typeface="Arial" panose="020B0604020202020204" pitchFamily="34" charset="0"/>
        <a:buChar char="•"/>
        <a:defRPr sz="1578" kern="1200">
          <a:solidFill>
            <a:schemeClr val="tx1"/>
          </a:solidFill>
          <a:latin typeface="+mn-lt"/>
          <a:ea typeface="+mn-ea"/>
          <a:cs typeface="+mn-cs"/>
        </a:defRPr>
      </a:lvl7pPr>
      <a:lvl8pPr marL="3006890" indent="-200459" algn="l" defTabSz="801837" rtl="0" eaLnBrk="1" latinLnBrk="0" hangingPunct="1">
        <a:lnSpc>
          <a:spcPct val="90000"/>
        </a:lnSpc>
        <a:spcBef>
          <a:spcPts val="438"/>
        </a:spcBef>
        <a:buFont typeface="Arial" panose="020B0604020202020204" pitchFamily="34" charset="0"/>
        <a:buChar char="•"/>
        <a:defRPr sz="1578" kern="1200">
          <a:solidFill>
            <a:schemeClr val="tx1"/>
          </a:solidFill>
          <a:latin typeface="+mn-lt"/>
          <a:ea typeface="+mn-ea"/>
          <a:cs typeface="+mn-cs"/>
        </a:defRPr>
      </a:lvl8pPr>
      <a:lvl9pPr marL="3407809" indent="-200459" algn="l" defTabSz="801837" rtl="0" eaLnBrk="1" latinLnBrk="0" hangingPunct="1">
        <a:lnSpc>
          <a:spcPct val="90000"/>
        </a:lnSpc>
        <a:spcBef>
          <a:spcPts val="438"/>
        </a:spcBef>
        <a:buFont typeface="Arial" panose="020B0604020202020204" pitchFamily="34" charset="0"/>
        <a:buChar char="•"/>
        <a:defRPr sz="1578" kern="1200">
          <a:solidFill>
            <a:schemeClr val="tx1"/>
          </a:solidFill>
          <a:latin typeface="+mn-lt"/>
          <a:ea typeface="+mn-ea"/>
          <a:cs typeface="+mn-cs"/>
        </a:defRPr>
      </a:lvl9pPr>
    </p:bodyStyle>
    <p:otherStyle>
      <a:defPPr>
        <a:defRPr lang="fr-FR"/>
      </a:defPPr>
      <a:lvl1pPr marL="0" algn="l" defTabSz="801837" rtl="0" eaLnBrk="1" latinLnBrk="0" hangingPunct="1">
        <a:defRPr sz="1578" kern="1200">
          <a:solidFill>
            <a:schemeClr val="tx1"/>
          </a:solidFill>
          <a:latin typeface="+mn-lt"/>
          <a:ea typeface="+mn-ea"/>
          <a:cs typeface="+mn-cs"/>
        </a:defRPr>
      </a:lvl1pPr>
      <a:lvl2pPr marL="400919" algn="l" defTabSz="801837" rtl="0" eaLnBrk="1" latinLnBrk="0" hangingPunct="1">
        <a:defRPr sz="1578" kern="1200">
          <a:solidFill>
            <a:schemeClr val="tx1"/>
          </a:solidFill>
          <a:latin typeface="+mn-lt"/>
          <a:ea typeface="+mn-ea"/>
          <a:cs typeface="+mn-cs"/>
        </a:defRPr>
      </a:lvl2pPr>
      <a:lvl3pPr marL="801837" algn="l" defTabSz="801837" rtl="0" eaLnBrk="1" latinLnBrk="0" hangingPunct="1">
        <a:defRPr sz="1578" kern="1200">
          <a:solidFill>
            <a:schemeClr val="tx1"/>
          </a:solidFill>
          <a:latin typeface="+mn-lt"/>
          <a:ea typeface="+mn-ea"/>
          <a:cs typeface="+mn-cs"/>
        </a:defRPr>
      </a:lvl3pPr>
      <a:lvl4pPr marL="1202756" algn="l" defTabSz="801837" rtl="0" eaLnBrk="1" latinLnBrk="0" hangingPunct="1">
        <a:defRPr sz="1578" kern="1200">
          <a:solidFill>
            <a:schemeClr val="tx1"/>
          </a:solidFill>
          <a:latin typeface="+mn-lt"/>
          <a:ea typeface="+mn-ea"/>
          <a:cs typeface="+mn-cs"/>
        </a:defRPr>
      </a:lvl4pPr>
      <a:lvl5pPr marL="1603675" algn="l" defTabSz="801837" rtl="0" eaLnBrk="1" latinLnBrk="0" hangingPunct="1">
        <a:defRPr sz="1578" kern="1200">
          <a:solidFill>
            <a:schemeClr val="tx1"/>
          </a:solidFill>
          <a:latin typeface="+mn-lt"/>
          <a:ea typeface="+mn-ea"/>
          <a:cs typeface="+mn-cs"/>
        </a:defRPr>
      </a:lvl5pPr>
      <a:lvl6pPr marL="2004593" algn="l" defTabSz="801837" rtl="0" eaLnBrk="1" latinLnBrk="0" hangingPunct="1">
        <a:defRPr sz="1578" kern="1200">
          <a:solidFill>
            <a:schemeClr val="tx1"/>
          </a:solidFill>
          <a:latin typeface="+mn-lt"/>
          <a:ea typeface="+mn-ea"/>
          <a:cs typeface="+mn-cs"/>
        </a:defRPr>
      </a:lvl6pPr>
      <a:lvl7pPr marL="2405512" algn="l" defTabSz="801837" rtl="0" eaLnBrk="1" latinLnBrk="0" hangingPunct="1">
        <a:defRPr sz="1578" kern="1200">
          <a:solidFill>
            <a:schemeClr val="tx1"/>
          </a:solidFill>
          <a:latin typeface="+mn-lt"/>
          <a:ea typeface="+mn-ea"/>
          <a:cs typeface="+mn-cs"/>
        </a:defRPr>
      </a:lvl7pPr>
      <a:lvl8pPr marL="2806431" algn="l" defTabSz="801837" rtl="0" eaLnBrk="1" latinLnBrk="0" hangingPunct="1">
        <a:defRPr sz="1578" kern="1200">
          <a:solidFill>
            <a:schemeClr val="tx1"/>
          </a:solidFill>
          <a:latin typeface="+mn-lt"/>
          <a:ea typeface="+mn-ea"/>
          <a:cs typeface="+mn-cs"/>
        </a:defRPr>
      </a:lvl8pPr>
      <a:lvl9pPr marL="3207349" algn="l" defTabSz="801837" rtl="0" eaLnBrk="1" latinLnBrk="0" hangingPunct="1">
        <a:defRPr sz="1578"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5.xml"/><Relationship Id="rId5" Type="http://schemas.openxmlformats.org/officeDocument/2006/relationships/image" Target="../media/image28.jpeg"/><Relationship Id="rId4" Type="http://schemas.openxmlformats.org/officeDocument/2006/relationships/image" Target="../media/image27.png"/></Relationships>
</file>

<file path=ppt/slides/_rels/slide11.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openxmlformats.org/officeDocument/2006/relationships/image" Target="../media/image32.jpeg"/><Relationship Id="rId5" Type="http://schemas.openxmlformats.org/officeDocument/2006/relationships/image" Target="../media/image31.png"/><Relationship Id="rId4" Type="http://schemas.openxmlformats.org/officeDocument/2006/relationships/image" Target="../media/image30.png"/></Relationships>
</file>

<file path=ppt/slides/_rels/slide1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openxmlformats.org/officeDocument/2006/relationships/image" Target="../media/image36.png"/></Relationships>
</file>

<file path=ppt/slides/_rels/slide1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0.xml"/><Relationship Id="rId1" Type="http://schemas.openxmlformats.org/officeDocument/2006/relationships/slideLayout" Target="../slideLayouts/slideLayout5.xml"/><Relationship Id="rId5" Type="http://schemas.openxmlformats.org/officeDocument/2006/relationships/image" Target="../media/image39.png"/><Relationship Id="rId4" Type="http://schemas.openxmlformats.org/officeDocument/2006/relationships/image" Target="../media/image38.png"/></Relationships>
</file>

<file path=ppt/slides/_rels/slide1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1.xml"/><Relationship Id="rId1" Type="http://schemas.openxmlformats.org/officeDocument/2006/relationships/slideLayout" Target="../slideLayouts/slideLayout5.xml"/><Relationship Id="rId4" Type="http://schemas.openxmlformats.org/officeDocument/2006/relationships/image" Target="../media/image41.png"/></Relationships>
</file>

<file path=ppt/slides/_rels/slide15.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45.png"/><Relationship Id="rId2" Type="http://schemas.openxmlformats.org/officeDocument/2006/relationships/notesSlide" Target="../notesSlides/notesSlide12.xml"/><Relationship Id="rId1" Type="http://schemas.openxmlformats.org/officeDocument/2006/relationships/slideLayout" Target="../slideLayouts/slideLayout5.xml"/><Relationship Id="rId6" Type="http://schemas.openxmlformats.org/officeDocument/2006/relationships/image" Target="../media/image44.png"/><Relationship Id="rId5" Type="http://schemas.openxmlformats.org/officeDocument/2006/relationships/image" Target="../media/image14.png"/><Relationship Id="rId4" Type="http://schemas.openxmlformats.org/officeDocument/2006/relationships/image" Target="../media/image43.png"/></Relationships>
</file>

<file path=ppt/slides/_rels/slide16.xml.rels><?xml version="1.0" encoding="UTF-8" standalone="yes"?>
<Relationships xmlns="http://schemas.openxmlformats.org/package/2006/relationships"><Relationship Id="rId3" Type="http://schemas.openxmlformats.org/officeDocument/2006/relationships/hyperlink" Target="https://www.myelectricnetwork.fr/en/group/picardie/lire-detail/-/asset_publisher/AO6j/content/signa-la-nouvelle-application-made-in-picardie?typeGroup=erdf" TargetMode="External"/><Relationship Id="rId2" Type="http://schemas.openxmlformats.org/officeDocument/2006/relationships/notesSlide" Target="../notesSlides/notesSlide13.xml"/><Relationship Id="rId1" Type="http://schemas.openxmlformats.org/officeDocument/2006/relationships/slideLayout" Target="../slideLayouts/slideLayout5.xml"/><Relationship Id="rId4" Type="http://schemas.openxmlformats.org/officeDocument/2006/relationships/image" Target="../media/image46.png"/></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5.xml"/><Relationship Id="rId5" Type="http://schemas.openxmlformats.org/officeDocument/2006/relationships/slide" Target="slide5.xml"/><Relationship Id="rId4" Type="http://schemas.openxmlformats.org/officeDocument/2006/relationships/image" Target="../media/image47.png"/></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5.xml"/><Relationship Id="rId5" Type="http://schemas.openxmlformats.org/officeDocument/2006/relationships/slide" Target="slide5.xml"/><Relationship Id="rId4" Type="http://schemas.openxmlformats.org/officeDocument/2006/relationships/image" Target="../media/image48.png"/></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5.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5.xml"/><Relationship Id="rId5" Type="http://schemas.openxmlformats.org/officeDocument/2006/relationships/image" Target="../media/image53.png"/><Relationship Id="rId4" Type="http://schemas.openxmlformats.org/officeDocument/2006/relationships/image" Target="../media/image52.png"/></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5.xml"/><Relationship Id="rId5" Type="http://schemas.openxmlformats.org/officeDocument/2006/relationships/image" Target="../media/image55.png"/><Relationship Id="rId4" Type="http://schemas.openxmlformats.org/officeDocument/2006/relationships/image" Target="../media/image54.png"/></Relationships>
</file>

<file path=ppt/slides/_rels/slide22.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14.png"/><Relationship Id="rId7" Type="http://schemas.openxmlformats.org/officeDocument/2006/relationships/image" Target="../media/image59.png"/><Relationship Id="rId2" Type="http://schemas.openxmlformats.org/officeDocument/2006/relationships/notesSlide" Target="../notesSlides/notesSlide19.xml"/><Relationship Id="rId1" Type="http://schemas.openxmlformats.org/officeDocument/2006/relationships/slideLayout" Target="../slideLayouts/slideLayout5.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 Id="rId9" Type="http://schemas.openxmlformats.org/officeDocument/2006/relationships/image" Target="../media/image61.png"/></Relationships>
</file>

<file path=ppt/slides/_rels/slide23.xml.rels><?xml version="1.0" encoding="UTF-8" standalone="yes"?>
<Relationships xmlns="http://schemas.openxmlformats.org/package/2006/relationships"><Relationship Id="rId8" Type="http://schemas.openxmlformats.org/officeDocument/2006/relationships/slide" Target="slide5.xml"/><Relationship Id="rId3" Type="http://schemas.openxmlformats.org/officeDocument/2006/relationships/image" Target="../media/image14.png"/><Relationship Id="rId7" Type="http://schemas.openxmlformats.org/officeDocument/2006/relationships/image" Target="../media/image65.png"/><Relationship Id="rId2" Type="http://schemas.openxmlformats.org/officeDocument/2006/relationships/notesSlide" Target="../notesSlides/notesSlide20.xml"/><Relationship Id="rId1" Type="http://schemas.openxmlformats.org/officeDocument/2006/relationships/slideLayout" Target="../slideLayouts/slideLayout5.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5.xml"/><Relationship Id="rId6" Type="http://schemas.openxmlformats.org/officeDocument/2006/relationships/slide" Target="slide5.xml"/><Relationship Id="rId5" Type="http://schemas.openxmlformats.org/officeDocument/2006/relationships/image" Target="../media/image14.png"/><Relationship Id="rId4" Type="http://schemas.openxmlformats.org/officeDocument/2006/relationships/image" Target="../media/image66.png"/></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7.png"/><Relationship Id="rId1" Type="http://schemas.openxmlformats.org/officeDocument/2006/relationships/slideLayout" Target="../slideLayouts/slideLayout5.xml"/><Relationship Id="rId4" Type="http://schemas.openxmlformats.org/officeDocument/2006/relationships/slide" Target="slide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8" Type="http://schemas.openxmlformats.org/officeDocument/2006/relationships/hyperlink" Target="https://www.legifrance.gouv.fr/WAspad/UnArticleDeCode?code=CTRAVAIR.rcv&amp;art=R4323-99" TargetMode="External"/><Relationship Id="rId3" Type="http://schemas.openxmlformats.org/officeDocument/2006/relationships/hyperlink" Target="https://inforisque.fr/fiches-pratiques/documents/CELEX_32016R0425_FR_TXT.pdf" TargetMode="External"/><Relationship Id="rId7" Type="http://schemas.openxmlformats.org/officeDocument/2006/relationships/hyperlink" Target="https://www.legifrance.gouv.fr/WAspad/UnArticleDeCode?code=CTRAVAIL.rcv&amp;art=L1251-43" TargetMode="External"/><Relationship Id="rId2" Type="http://schemas.openxmlformats.org/officeDocument/2006/relationships/notesSlide" Target="../notesSlides/notesSlide22.xml"/><Relationship Id="rId1" Type="http://schemas.openxmlformats.org/officeDocument/2006/relationships/slideLayout" Target="../slideLayouts/slideLayout5.xml"/><Relationship Id="rId6" Type="http://schemas.openxmlformats.org/officeDocument/2006/relationships/hyperlink" Target="https://www.legifrance.gouv.fr/WAspad/UnArticleDeCode?code=CTRAVAIL.rcv&amp;art=L1251-23" TargetMode="External"/><Relationship Id="rId5" Type="http://schemas.openxmlformats.org/officeDocument/2006/relationships/hyperlink" Target="https://www.legifrance.gouv.fr/WAspad/UnArticleDeCode?code=CTRAVAIR.rcv&amp;art=R4323-95" TargetMode="External"/><Relationship Id="rId10" Type="http://schemas.openxmlformats.org/officeDocument/2006/relationships/hyperlink" Target="https://inforisque.fr/fiches-pratiques/reglementation-epi.php" TargetMode="External"/><Relationship Id="rId4" Type="http://schemas.openxmlformats.org/officeDocument/2006/relationships/image" Target="../media/image14.png"/><Relationship Id="rId9" Type="http://schemas.openxmlformats.org/officeDocument/2006/relationships/hyperlink" Target="https://www.legifrance.gouv.fr/WAspad/UnArticleDeCode?code=CTRAVAIR.rcv&amp;art=R4323-25"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3.xml"/><Relationship Id="rId1" Type="http://schemas.openxmlformats.org/officeDocument/2006/relationships/slideLayout" Target="../slideLayouts/slideLayout5.xml"/><Relationship Id="rId4" Type="http://schemas.openxmlformats.org/officeDocument/2006/relationships/image" Target="../media/image68.png"/></Relationships>
</file>

<file path=ppt/slides/_rels/slide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4.xml"/><Relationship Id="rId1" Type="http://schemas.openxmlformats.org/officeDocument/2006/relationships/slideLayout" Target="../slideLayouts/slideLayout5.xml"/><Relationship Id="rId5" Type="http://schemas.openxmlformats.org/officeDocument/2006/relationships/slide" Target="slide5.xml"/><Relationship Id="rId4" Type="http://schemas.openxmlformats.org/officeDocument/2006/relationships/hyperlink" Target="http://www.inrs.fr/media.html?refINRS=ED%206077"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33.xml"/></Relationships>
</file>

<file path=ppt/slides/_rels/slide30.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25.xml"/><Relationship Id="rId1" Type="http://schemas.openxmlformats.org/officeDocument/2006/relationships/slideLayout" Target="../slideLayouts/slideLayout51.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33.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5.xml.rels><?xml version="1.0" encoding="UTF-8" standalone="yes"?>
<Relationships xmlns="http://schemas.openxmlformats.org/package/2006/relationships"><Relationship Id="rId8" Type="http://schemas.openxmlformats.org/officeDocument/2006/relationships/slide" Target="slide18.xml"/><Relationship Id="rId13" Type="http://schemas.openxmlformats.org/officeDocument/2006/relationships/image" Target="../media/image20.png"/><Relationship Id="rId3" Type="http://schemas.openxmlformats.org/officeDocument/2006/relationships/slide" Target="slide6.xml"/><Relationship Id="rId7" Type="http://schemas.openxmlformats.org/officeDocument/2006/relationships/slide" Target="slide11.xml"/><Relationship Id="rId12" Type="http://schemas.openxmlformats.org/officeDocument/2006/relationships/slide" Target="slide26.xml"/><Relationship Id="rId2" Type="http://schemas.openxmlformats.org/officeDocument/2006/relationships/notesSlide" Target="../notesSlides/notesSlide3.xml"/><Relationship Id="rId1" Type="http://schemas.openxmlformats.org/officeDocument/2006/relationships/slideLayout" Target="../slideLayouts/slideLayout8.xml"/><Relationship Id="rId6" Type="http://schemas.openxmlformats.org/officeDocument/2006/relationships/slide" Target="slide9.xml"/><Relationship Id="rId11" Type="http://schemas.openxmlformats.org/officeDocument/2006/relationships/slide" Target="slide25.xml"/><Relationship Id="rId5" Type="http://schemas.openxmlformats.org/officeDocument/2006/relationships/slide" Target="slide8.xml"/><Relationship Id="rId15" Type="http://schemas.openxmlformats.org/officeDocument/2006/relationships/image" Target="../media/image22.png"/><Relationship Id="rId10" Type="http://schemas.openxmlformats.org/officeDocument/2006/relationships/slide" Target="slide24.xml"/><Relationship Id="rId4" Type="http://schemas.openxmlformats.org/officeDocument/2006/relationships/image" Target="../media/image19.png"/><Relationship Id="rId9" Type="http://schemas.openxmlformats.org/officeDocument/2006/relationships/slide" Target="slide19.xml"/><Relationship Id="rId14" Type="http://schemas.openxmlformats.org/officeDocument/2006/relationships/image" Target="../media/image21.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23.png"/></Relationships>
</file>

<file path=ppt/slides/_rels/slide7.xml.rels><?xml version="1.0" encoding="UTF-8" standalone="yes"?>
<Relationships xmlns="http://schemas.openxmlformats.org/package/2006/relationships"><Relationship Id="rId3" Type="http://schemas.openxmlformats.org/officeDocument/2006/relationships/hyperlink" Target="http://www.inrs.fr/demarche/protection-individuelle/ce-qu-il-faut-retenir.html#contexte" TargetMode="External"/><Relationship Id="rId7" Type="http://schemas.openxmlformats.org/officeDocument/2006/relationships/slide" Target="slide5.xml"/><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08EE4EDA-66AE-ED4E-8171-2EC0105160F4}"/>
              </a:ext>
            </a:extLst>
          </p:cNvPr>
          <p:cNvSpPr txBox="1"/>
          <p:nvPr/>
        </p:nvSpPr>
        <p:spPr>
          <a:xfrm>
            <a:off x="546100" y="3138900"/>
            <a:ext cx="4643967" cy="1954381"/>
          </a:xfrm>
          <a:prstGeom prst="rect">
            <a:avLst/>
          </a:prstGeom>
          <a:noFill/>
        </p:spPr>
        <p:txBody>
          <a:bodyPr wrap="square" rtlCol="0">
            <a:spAutoFit/>
          </a:bodyPr>
          <a:lstStyle/>
          <a:p>
            <a:endParaRPr lang="fr-FR" sz="900" b="0" i="0" dirty="0">
              <a:solidFill>
                <a:schemeClr val="bg1"/>
              </a:solidFill>
            </a:endParaRPr>
          </a:p>
          <a:p>
            <a:r>
              <a:rPr lang="fr-FR" sz="3600" b="1" dirty="0">
                <a:solidFill>
                  <a:schemeClr val="bg1"/>
                </a:solidFill>
              </a:rPr>
              <a:t>Equipements de protection individuelle</a:t>
            </a:r>
          </a:p>
          <a:p>
            <a:r>
              <a:rPr lang="fr-FR" sz="2000" b="1" dirty="0">
                <a:solidFill>
                  <a:schemeClr val="bg1"/>
                </a:solidFill>
              </a:rPr>
              <a:t>J’utilise les moyens de protection collective et je porte les EPI adaptés.</a:t>
            </a:r>
          </a:p>
        </p:txBody>
      </p:sp>
      <p:sp>
        <p:nvSpPr>
          <p:cNvPr id="3" name="ZoneTexte 2"/>
          <p:cNvSpPr txBox="1"/>
          <p:nvPr/>
        </p:nvSpPr>
        <p:spPr>
          <a:xfrm>
            <a:off x="546100" y="5064125"/>
            <a:ext cx="4572000" cy="369332"/>
          </a:xfrm>
          <a:prstGeom prst="rect">
            <a:avLst/>
          </a:prstGeom>
          <a:noFill/>
        </p:spPr>
        <p:txBody>
          <a:bodyPr wrap="square" rtlCol="0">
            <a:spAutoFit/>
          </a:bodyPr>
          <a:lstStyle/>
          <a:p>
            <a:r>
              <a:rPr lang="fr-FR" b="1" dirty="0"/>
              <a:t>Pour nos équipes et nos prestataires</a:t>
            </a:r>
          </a:p>
        </p:txBody>
      </p:sp>
      <p:sp>
        <p:nvSpPr>
          <p:cNvPr id="4" name="Rectangle 3"/>
          <p:cNvSpPr/>
          <p:nvPr/>
        </p:nvSpPr>
        <p:spPr>
          <a:xfrm>
            <a:off x="1536700" y="2244725"/>
            <a:ext cx="1066800" cy="923330"/>
          </a:xfrm>
          <a:prstGeom prst="rect">
            <a:avLst/>
          </a:prstGeom>
        </p:spPr>
        <p:txBody>
          <a:bodyPr wrap="square">
            <a:spAutoFit/>
          </a:bodyPr>
          <a:lstStyle/>
          <a:p>
            <a:pPr algn="ctr"/>
            <a:r>
              <a:rPr lang="fr-FR" b="1" cap="small" dirty="0">
                <a:solidFill>
                  <a:schemeClr val="bg1"/>
                </a:solidFill>
              </a:rPr>
              <a:t>Boîte </a:t>
            </a:r>
          </a:p>
          <a:p>
            <a:pPr algn="ctr"/>
            <a:r>
              <a:rPr lang="fr-FR" b="1" cap="small" dirty="0">
                <a:solidFill>
                  <a:schemeClr val="bg1"/>
                </a:solidFill>
              </a:rPr>
              <a:t>à outils n°3</a:t>
            </a:r>
            <a:endParaRPr lang="fr-FR" cap="small" dirty="0">
              <a:solidFill>
                <a:schemeClr val="bg1"/>
              </a:solidFill>
            </a:endParaRPr>
          </a:p>
        </p:txBody>
      </p:sp>
    </p:spTree>
    <p:extLst>
      <p:ext uri="{BB962C8B-B14F-4D97-AF65-F5344CB8AC3E}">
        <p14:creationId xmlns:p14="http://schemas.microsoft.com/office/powerpoint/2010/main" val="2773112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DE3674A-3ED6-0C43-93A5-752EB9AC40CB}"/>
              </a:ext>
            </a:extLst>
          </p:cNvPr>
          <p:cNvSpPr txBox="1">
            <a:spLocks/>
          </p:cNvSpPr>
          <p:nvPr/>
        </p:nvSpPr>
        <p:spPr>
          <a:xfrm>
            <a:off x="317500" y="339725"/>
            <a:ext cx="5867399" cy="381000"/>
          </a:xfrm>
          <a:prstGeom prst="rect">
            <a:avLst/>
          </a:prstGeom>
        </p:spPr>
        <p:txBody>
          <a:bodyPr/>
          <a:lstStyle>
            <a:lvl1pPr algn="l" defTabSz="801837" rtl="0" eaLnBrk="1" latinLnBrk="0" hangingPunct="1">
              <a:lnSpc>
                <a:spcPct val="90000"/>
              </a:lnSpc>
              <a:spcBef>
                <a:spcPct val="0"/>
              </a:spcBef>
              <a:buNone/>
              <a:defRPr sz="2000" b="1" i="0" kern="1200">
                <a:solidFill>
                  <a:schemeClr val="tx2"/>
                </a:solidFill>
                <a:latin typeface="Ubuntu" panose="020B0504030602030204" pitchFamily="34" charset="0"/>
                <a:ea typeface="+mj-ea"/>
                <a:cs typeface="+mj-cs"/>
              </a:defRPr>
            </a:lvl1pPr>
          </a:lstStyle>
          <a:p>
            <a:r>
              <a:rPr lang="fr-FR" sz="2800" dirty="0">
                <a:latin typeface="+mn-lt"/>
              </a:rPr>
              <a:t>Plus jamais ça ! </a:t>
            </a:r>
          </a:p>
        </p:txBody>
      </p:sp>
      <p:sp>
        <p:nvSpPr>
          <p:cNvPr id="18" name="Rectangle 17"/>
          <p:cNvSpPr/>
          <p:nvPr/>
        </p:nvSpPr>
        <p:spPr>
          <a:xfrm>
            <a:off x="317501" y="1101725"/>
            <a:ext cx="5181600" cy="4216539"/>
          </a:xfrm>
          <a:prstGeom prst="rect">
            <a:avLst/>
          </a:prstGeom>
        </p:spPr>
        <p:txBody>
          <a:bodyPr wrap="square">
            <a:spAutoFit/>
          </a:bodyPr>
          <a:lstStyle/>
          <a:p>
            <a:pPr algn="just"/>
            <a:r>
              <a:rPr lang="fr-FR" b="1" dirty="0"/>
              <a:t>21 juin 2019 </a:t>
            </a:r>
          </a:p>
          <a:p>
            <a:pPr algn="just">
              <a:spcBef>
                <a:spcPts val="600"/>
              </a:spcBef>
              <a:defRPr/>
            </a:pPr>
            <a:endParaRPr lang="fr-FR" sz="1400" b="1" dirty="0">
              <a:solidFill>
                <a:srgbClr val="9AC236"/>
              </a:solidFill>
            </a:endParaRPr>
          </a:p>
          <a:p>
            <a:pPr marL="342900" indent="-342900" algn="just">
              <a:spcBef>
                <a:spcPts val="600"/>
              </a:spcBef>
              <a:buBlip>
                <a:blip r:embed="rId3"/>
              </a:buBlip>
              <a:defRPr/>
            </a:pPr>
            <a:r>
              <a:rPr lang="fr-FR" b="1" dirty="0">
                <a:solidFill>
                  <a:srgbClr val="9AC236"/>
                </a:solidFill>
              </a:rPr>
              <a:t>Activité :</a:t>
            </a:r>
            <a:r>
              <a:rPr lang="fr-FR" dirty="0"/>
              <a:t> </a:t>
            </a:r>
            <a:r>
              <a:rPr lang="fr-FR" dirty="0">
                <a:solidFill>
                  <a:srgbClr val="505150"/>
                </a:solidFill>
                <a:cs typeface="Calibri" pitchFamily="34" charset="0"/>
              </a:rPr>
              <a:t>remplacement d’un coffret métallique faisant fonction de Coupe Circuit principal de Colonne (CCPC). Il s’agit d’un matériel ancien.</a:t>
            </a:r>
            <a:endParaRPr lang="fr-FR" dirty="0"/>
          </a:p>
          <a:p>
            <a:pPr marL="342900" indent="-342900" algn="just">
              <a:spcBef>
                <a:spcPts val="600"/>
              </a:spcBef>
              <a:buBlip>
                <a:blip r:embed="rId3"/>
              </a:buBlip>
              <a:defRPr/>
            </a:pPr>
            <a:r>
              <a:rPr lang="fr-FR" b="1" dirty="0">
                <a:solidFill>
                  <a:srgbClr val="9AC236"/>
                </a:solidFill>
              </a:rPr>
              <a:t>Evénement :</a:t>
            </a:r>
            <a:r>
              <a:rPr lang="fr-FR" dirty="0"/>
              <a:t> Pour réaliser le remplacement, le chargé de travaux doit </a:t>
            </a:r>
            <a:r>
              <a:rPr lang="fr-FR" dirty="0">
                <a:solidFill>
                  <a:srgbClr val="505150"/>
                </a:solidFill>
                <a:cs typeface="Calibri" pitchFamily="34" charset="0"/>
              </a:rPr>
              <a:t>déposer les fusibles et la barrette de neutre dans le CCPC.</a:t>
            </a:r>
            <a:r>
              <a:rPr lang="fr-FR" dirty="0"/>
              <a:t> </a:t>
            </a:r>
            <a:r>
              <a:rPr lang="fr-FR" dirty="0">
                <a:solidFill>
                  <a:srgbClr val="505150"/>
                </a:solidFill>
                <a:cs typeface="Calibri" pitchFamily="34" charset="0"/>
              </a:rPr>
              <a:t>Au moment où il desserre le boulon de la partie basse, la barrette de neutre pivote et vient en contact avec la borne de phase restée sous tension. Un court-circuit se produit.</a:t>
            </a:r>
          </a:p>
          <a:p>
            <a:pPr marL="342900" indent="-342900" algn="just">
              <a:spcBef>
                <a:spcPts val="600"/>
              </a:spcBef>
              <a:buBlip>
                <a:blip r:embed="rId3"/>
              </a:buBlip>
              <a:defRPr/>
            </a:pPr>
            <a:r>
              <a:rPr lang="fr-FR" b="1" dirty="0">
                <a:solidFill>
                  <a:srgbClr val="9AC236"/>
                </a:solidFill>
              </a:rPr>
              <a:t>Port des EPI </a:t>
            </a:r>
            <a:r>
              <a:rPr lang="fr-FR" dirty="0"/>
              <a:t>: l’agent</a:t>
            </a:r>
            <a:r>
              <a:rPr lang="fr-FR" dirty="0">
                <a:solidFill>
                  <a:srgbClr val="505150"/>
                </a:solidFill>
                <a:cs typeface="Calibri" pitchFamily="34" charset="0"/>
              </a:rPr>
              <a:t> est équipé de ses EPI TST, mais gêné par la buée, il a relevé la visière</a:t>
            </a:r>
            <a:r>
              <a:rPr lang="fr-FR" dirty="0"/>
              <a:t>.</a:t>
            </a:r>
          </a:p>
        </p:txBody>
      </p:sp>
      <p:sp>
        <p:nvSpPr>
          <p:cNvPr id="8" name="ZoneTexte 7"/>
          <p:cNvSpPr txBox="1"/>
          <p:nvPr/>
        </p:nvSpPr>
        <p:spPr>
          <a:xfrm>
            <a:off x="5956299" y="3844925"/>
            <a:ext cx="2562725" cy="1323439"/>
          </a:xfrm>
          <a:prstGeom prst="rect">
            <a:avLst/>
          </a:prstGeom>
          <a:solidFill>
            <a:srgbClr val="9AC236"/>
          </a:solidFill>
          <a:ln>
            <a:solidFill>
              <a:srgbClr val="FBB900"/>
            </a:solidFill>
          </a:ln>
        </p:spPr>
        <p:txBody>
          <a:bodyPr wrap="square" rtlCol="0">
            <a:spAutoFit/>
          </a:bodyPr>
          <a:lstStyle/>
          <a:p>
            <a:pPr>
              <a:buSzPct val="70000"/>
            </a:pPr>
            <a:r>
              <a:rPr lang="fr-FR" sz="1600" b="1" dirty="0">
                <a:solidFill>
                  <a:schemeClr val="bg1"/>
                </a:solidFill>
              </a:rPr>
              <a:t>A votre avis, une meilleure préparation du chantier et un temps d’arrêt auraient-ils incité à  porter les EPI entièrement ?</a:t>
            </a:r>
          </a:p>
        </p:txBody>
      </p:sp>
      <p:pic>
        <p:nvPicPr>
          <p:cNvPr id="9" name="Image 8"/>
          <p:cNvPicPr>
            <a:picLocks noChangeAspect="1"/>
          </p:cNvPicPr>
          <p:nvPr/>
        </p:nvPicPr>
        <p:blipFill rotWithShape="1">
          <a:blip r:embed="rId4" cstate="email">
            <a:extLst>
              <a:ext uri="{28A0092B-C50C-407E-A947-70E740481C1C}">
                <a14:useLocalDpi xmlns:a14="http://schemas.microsoft.com/office/drawing/2010/main"/>
              </a:ext>
            </a:extLst>
          </a:blip>
          <a:srcRect t="34344" b="37036"/>
          <a:stretch/>
        </p:blipFill>
        <p:spPr>
          <a:xfrm>
            <a:off x="5473867" y="3077704"/>
            <a:ext cx="1605045" cy="657248"/>
          </a:xfrm>
          <a:prstGeom prst="rect">
            <a:avLst/>
          </a:prstGeom>
        </p:spPr>
      </p:pic>
      <p:sp>
        <p:nvSpPr>
          <p:cNvPr id="3" name="Rectangle 2"/>
          <p:cNvSpPr/>
          <p:nvPr/>
        </p:nvSpPr>
        <p:spPr>
          <a:xfrm>
            <a:off x="5638800" y="1711325"/>
            <a:ext cx="4660900" cy="1200329"/>
          </a:xfrm>
          <a:prstGeom prst="rect">
            <a:avLst/>
          </a:prstGeom>
        </p:spPr>
        <p:txBody>
          <a:bodyPr wrap="square">
            <a:spAutoFit/>
          </a:bodyPr>
          <a:lstStyle/>
          <a:p>
            <a:pPr marL="180975" algn="just">
              <a:spcBef>
                <a:spcPts val="600"/>
              </a:spcBef>
            </a:pPr>
            <a:r>
              <a:rPr lang="fr-FR" b="1" dirty="0">
                <a:solidFill>
                  <a:srgbClr val="9AC236"/>
                </a:solidFill>
              </a:rPr>
              <a:t>Conséquences : </a:t>
            </a:r>
            <a:r>
              <a:rPr lang="fr-FR" dirty="0">
                <a:solidFill>
                  <a:srgbClr val="505150"/>
                </a:solidFill>
                <a:cs typeface="Calibri" pitchFamily="34" charset="0"/>
              </a:rPr>
              <a:t>Le CDT souffre de brûlures au 2</a:t>
            </a:r>
            <a:r>
              <a:rPr lang="fr-FR" baseline="30000" dirty="0">
                <a:solidFill>
                  <a:srgbClr val="505150"/>
                </a:solidFill>
                <a:cs typeface="Calibri" pitchFamily="34" charset="0"/>
              </a:rPr>
              <a:t>ème</a:t>
            </a:r>
            <a:r>
              <a:rPr lang="fr-FR" dirty="0">
                <a:solidFill>
                  <a:srgbClr val="505150"/>
                </a:solidFill>
                <a:cs typeface="Calibri" pitchFamily="34" charset="0"/>
              </a:rPr>
              <a:t> degré au visage. Le technicien resté en retrait se plaint de troubles visuels suite à l’éblouissement dû au court-circuit.</a:t>
            </a:r>
          </a:p>
        </p:txBody>
      </p:sp>
      <p:pic>
        <p:nvPicPr>
          <p:cNvPr id="10" name="Image 9"/>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658724" y="2911654"/>
            <a:ext cx="1640976" cy="2187968"/>
          </a:xfrm>
          <a:prstGeom prst="rect">
            <a:avLst/>
          </a:prstGeom>
        </p:spPr>
      </p:pic>
    </p:spTree>
    <p:extLst>
      <p:ext uri="{BB962C8B-B14F-4D97-AF65-F5344CB8AC3E}">
        <p14:creationId xmlns:p14="http://schemas.microsoft.com/office/powerpoint/2010/main" val="782880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DE3674A-3ED6-0C43-93A5-752EB9AC40CB}"/>
              </a:ext>
            </a:extLst>
          </p:cNvPr>
          <p:cNvSpPr txBox="1">
            <a:spLocks/>
          </p:cNvSpPr>
          <p:nvPr/>
        </p:nvSpPr>
        <p:spPr>
          <a:xfrm>
            <a:off x="317500" y="308902"/>
            <a:ext cx="5867399" cy="2895600"/>
          </a:xfrm>
          <a:prstGeom prst="rect">
            <a:avLst/>
          </a:prstGeom>
        </p:spPr>
        <p:txBody>
          <a:bodyPr/>
          <a:lstStyle>
            <a:lvl1pPr algn="l" defTabSz="801837" rtl="0" eaLnBrk="1" latinLnBrk="0" hangingPunct="1">
              <a:lnSpc>
                <a:spcPct val="90000"/>
              </a:lnSpc>
              <a:spcBef>
                <a:spcPct val="0"/>
              </a:spcBef>
              <a:buNone/>
              <a:defRPr sz="2000" b="1" i="0" kern="1200">
                <a:solidFill>
                  <a:schemeClr val="tx2"/>
                </a:solidFill>
                <a:latin typeface="Ubuntu" panose="020B0504030602030204" pitchFamily="34" charset="0"/>
                <a:ea typeface="+mj-ea"/>
                <a:cs typeface="+mj-cs"/>
              </a:defRPr>
            </a:lvl1pPr>
          </a:lstStyle>
          <a:p>
            <a:pPr marL="0" lvl="2" defTabSz="685800">
              <a:lnSpc>
                <a:spcPct val="90000"/>
              </a:lnSpc>
              <a:spcBef>
                <a:spcPts val="450"/>
              </a:spcBef>
              <a:buClr>
                <a:srgbClr val="005EB8"/>
              </a:buClr>
              <a:buSzPct val="70000"/>
            </a:pPr>
            <a:r>
              <a:rPr lang="fr-FR" sz="2800" b="1" dirty="0">
                <a:solidFill>
                  <a:schemeClr val="tx2"/>
                </a:solidFill>
              </a:rPr>
              <a:t>En pratique</a:t>
            </a:r>
          </a:p>
          <a:p>
            <a:pPr marL="0" lvl="2" defTabSz="685800">
              <a:lnSpc>
                <a:spcPct val="90000"/>
              </a:lnSpc>
              <a:spcBef>
                <a:spcPts val="450"/>
              </a:spcBef>
              <a:buClr>
                <a:srgbClr val="005EB8"/>
              </a:buClr>
              <a:buSzPct val="70000"/>
            </a:pPr>
            <a:endParaRPr lang="fr-FR" sz="2800" b="1" dirty="0">
              <a:solidFill>
                <a:schemeClr val="tx2"/>
              </a:solidFill>
            </a:endParaRPr>
          </a:p>
        </p:txBody>
      </p:sp>
      <p:sp>
        <p:nvSpPr>
          <p:cNvPr id="4" name="Titre 1">
            <a:extLst>
              <a:ext uri="{FF2B5EF4-FFF2-40B4-BE49-F238E27FC236}">
                <a16:creationId xmlns:a16="http://schemas.microsoft.com/office/drawing/2014/main" id="{A544A809-BB4D-0E42-8C6B-2AA0C0AF91FB}"/>
              </a:ext>
            </a:extLst>
          </p:cNvPr>
          <p:cNvSpPr txBox="1">
            <a:spLocks/>
          </p:cNvSpPr>
          <p:nvPr/>
        </p:nvSpPr>
        <p:spPr>
          <a:xfrm>
            <a:off x="330200" y="1025525"/>
            <a:ext cx="9982199" cy="685800"/>
          </a:xfrm>
          <a:prstGeom prst="rect">
            <a:avLst/>
          </a:prstGeom>
        </p:spPr>
        <p:txBody>
          <a:bodyPr/>
          <a:lstStyle>
            <a:lvl1pPr algn="l" defTabSz="801837" rtl="0" eaLnBrk="1" latinLnBrk="0" hangingPunct="1">
              <a:lnSpc>
                <a:spcPct val="90000"/>
              </a:lnSpc>
              <a:spcBef>
                <a:spcPct val="0"/>
              </a:spcBef>
              <a:buNone/>
              <a:defRPr sz="1600" b="1" i="0" kern="1200">
                <a:solidFill>
                  <a:schemeClr val="tx2"/>
                </a:solidFill>
                <a:latin typeface="Ubuntu" panose="020B0504030602030204" pitchFamily="34" charset="0"/>
                <a:ea typeface="+mj-ea"/>
                <a:cs typeface="+mj-cs"/>
              </a:defRPr>
            </a:lvl1pPr>
          </a:lstStyle>
          <a:p>
            <a:r>
              <a:rPr lang="fr-FR" sz="2000" b="0" i="0" dirty="0">
                <a:latin typeface="+mn-lt"/>
              </a:rPr>
              <a:t>Les </a:t>
            </a:r>
            <a:r>
              <a:rPr lang="fr-FR" sz="2000" b="0" dirty="0">
                <a:latin typeface="+mn-lt"/>
              </a:rPr>
              <a:t>EPI nous sauvent la vie</a:t>
            </a:r>
            <a:endParaRPr lang="fr-FR" sz="1800" dirty="0">
              <a:solidFill>
                <a:schemeClr val="tx1"/>
              </a:solidFill>
              <a:latin typeface="+mn-lt"/>
            </a:endParaRPr>
          </a:p>
          <a:p>
            <a:pPr marL="0" marR="0" lvl="0" indent="0" algn="l" defTabSz="801837" rtl="0" eaLnBrk="1" fontAlgn="auto" latinLnBrk="0" hangingPunct="1">
              <a:lnSpc>
                <a:spcPct val="90000"/>
              </a:lnSpc>
              <a:spcBef>
                <a:spcPct val="0"/>
              </a:spcBef>
              <a:spcAft>
                <a:spcPts val="0"/>
              </a:spcAft>
              <a:buClrTx/>
              <a:buSzTx/>
              <a:buFontTx/>
              <a:buNone/>
              <a:tabLst/>
              <a:defRPr/>
            </a:pPr>
            <a:endParaRPr lang="fr-FR" sz="1800" dirty="0">
              <a:solidFill>
                <a:schemeClr val="tx1"/>
              </a:solidFill>
              <a:latin typeface="+mn-lt"/>
            </a:endParaRPr>
          </a:p>
        </p:txBody>
      </p:sp>
      <p:pic>
        <p:nvPicPr>
          <p:cNvPr id="3" name="Image 2"/>
          <p:cNvPicPr>
            <a:picLocks noChangeAspect="1"/>
          </p:cNvPicPr>
          <p:nvPr/>
        </p:nvPicPr>
        <p:blipFill>
          <a:blip r:embed="rId3"/>
          <a:stretch>
            <a:fillRect/>
          </a:stretch>
        </p:blipFill>
        <p:spPr>
          <a:xfrm>
            <a:off x="3907757" y="1025525"/>
            <a:ext cx="3437423" cy="2583541"/>
          </a:xfrm>
          <a:prstGeom prst="rect">
            <a:avLst/>
          </a:prstGeom>
        </p:spPr>
      </p:pic>
      <p:pic>
        <p:nvPicPr>
          <p:cNvPr id="5" name="Image 4"/>
          <p:cNvPicPr>
            <a:picLocks noChangeAspect="1"/>
          </p:cNvPicPr>
          <p:nvPr/>
        </p:nvPicPr>
        <p:blipFill>
          <a:blip r:embed="rId4"/>
          <a:stretch>
            <a:fillRect/>
          </a:stretch>
        </p:blipFill>
        <p:spPr>
          <a:xfrm>
            <a:off x="7624299" y="997729"/>
            <a:ext cx="2829575" cy="2611337"/>
          </a:xfrm>
          <a:prstGeom prst="rect">
            <a:avLst/>
          </a:prstGeom>
        </p:spPr>
      </p:pic>
      <p:pic>
        <p:nvPicPr>
          <p:cNvPr id="8" name="Image 7"/>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907757" y="3768726"/>
            <a:ext cx="1591343" cy="1612514"/>
          </a:xfrm>
          <a:prstGeom prst="rect">
            <a:avLst/>
          </a:prstGeom>
        </p:spPr>
      </p:pic>
      <p:sp>
        <p:nvSpPr>
          <p:cNvPr id="6" name="Rectangle 5"/>
          <p:cNvSpPr/>
          <p:nvPr/>
        </p:nvSpPr>
        <p:spPr>
          <a:xfrm>
            <a:off x="5677103" y="3751056"/>
            <a:ext cx="4776771" cy="1785104"/>
          </a:xfrm>
          <a:prstGeom prst="rect">
            <a:avLst/>
          </a:prstGeom>
        </p:spPr>
        <p:txBody>
          <a:bodyPr wrap="square">
            <a:spAutoFit/>
          </a:bodyPr>
          <a:lstStyle/>
          <a:p>
            <a:pPr algn="just"/>
            <a:r>
              <a:rPr lang="fr-FR" sz="2200" dirty="0"/>
              <a:t>Chaque année, une cinquantaine de salariés d’</a:t>
            </a:r>
            <a:r>
              <a:rPr lang="fr-FR" sz="2200" dirty="0" err="1"/>
              <a:t>Enedis</a:t>
            </a:r>
            <a:r>
              <a:rPr lang="fr-FR" sz="2200" dirty="0"/>
              <a:t> disent « merci mes EPI » car leurs équipements ont réduit, voire annulé, les conséquences d’accidents électriques.</a:t>
            </a:r>
          </a:p>
        </p:txBody>
      </p:sp>
      <p:pic>
        <p:nvPicPr>
          <p:cNvPr id="10" name="Picture 3" descr="Harnais_R_TST"/>
          <p:cNvPicPr>
            <a:picLocks noChangeAspect="1" noChangeArrowheads="1"/>
          </p:cNvPicPr>
          <p:nvPr/>
        </p:nvPicPr>
        <p:blipFill>
          <a:blip r:embed="rId6"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729983" y="3959836"/>
            <a:ext cx="1060129" cy="1427754"/>
          </a:xfrm>
          <a:prstGeom prst="rect">
            <a:avLst/>
          </a:prstGeom>
          <a:noFill/>
          <a:ln w="9525">
            <a:noFill/>
            <a:miter lim="800000"/>
            <a:headEnd/>
            <a:tailEnd/>
          </a:ln>
        </p:spPr>
      </p:pic>
      <p:grpSp>
        <p:nvGrpSpPr>
          <p:cNvPr id="13" name="Groupe 12"/>
          <p:cNvGrpSpPr/>
          <p:nvPr/>
        </p:nvGrpSpPr>
        <p:grpSpPr>
          <a:xfrm>
            <a:off x="2198525" y="3811700"/>
            <a:ext cx="1114331" cy="1724025"/>
            <a:chOff x="2070100" y="4008116"/>
            <a:chExt cx="1114331" cy="1724025"/>
          </a:xfrm>
        </p:grpSpPr>
        <p:pic>
          <p:nvPicPr>
            <p:cNvPr id="9" name="Image 8"/>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2222500" y="4008116"/>
              <a:ext cx="961931" cy="1724025"/>
            </a:xfrm>
            <a:prstGeom prst="rect">
              <a:avLst/>
            </a:prstGeom>
          </p:spPr>
        </p:pic>
        <p:sp>
          <p:nvSpPr>
            <p:cNvPr id="11" name="Rectangle 10"/>
            <p:cNvSpPr/>
            <p:nvPr/>
          </p:nvSpPr>
          <p:spPr>
            <a:xfrm>
              <a:off x="2070100" y="4073525"/>
              <a:ext cx="228600" cy="381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pic>
        <p:nvPicPr>
          <p:cNvPr id="14" name="Image 13"/>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856232" y="1481606"/>
            <a:ext cx="1867760" cy="2235773"/>
          </a:xfrm>
          <a:prstGeom prst="rect">
            <a:avLst/>
          </a:prstGeom>
        </p:spPr>
      </p:pic>
    </p:spTree>
    <p:extLst>
      <p:ext uri="{BB962C8B-B14F-4D97-AF65-F5344CB8AC3E}">
        <p14:creationId xmlns:p14="http://schemas.microsoft.com/office/powerpoint/2010/main" val="3858344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DE3674A-3ED6-0C43-93A5-752EB9AC40CB}"/>
              </a:ext>
            </a:extLst>
          </p:cNvPr>
          <p:cNvSpPr txBox="1">
            <a:spLocks/>
          </p:cNvSpPr>
          <p:nvPr/>
        </p:nvSpPr>
        <p:spPr>
          <a:xfrm>
            <a:off x="317500" y="308902"/>
            <a:ext cx="5867399" cy="2895600"/>
          </a:xfrm>
          <a:prstGeom prst="rect">
            <a:avLst/>
          </a:prstGeom>
        </p:spPr>
        <p:txBody>
          <a:bodyPr/>
          <a:lstStyle>
            <a:lvl1pPr algn="l" defTabSz="801837" rtl="0" eaLnBrk="1" latinLnBrk="0" hangingPunct="1">
              <a:lnSpc>
                <a:spcPct val="90000"/>
              </a:lnSpc>
              <a:spcBef>
                <a:spcPct val="0"/>
              </a:spcBef>
              <a:buNone/>
              <a:defRPr sz="2000" b="1" i="0" kern="1200">
                <a:solidFill>
                  <a:schemeClr val="tx2"/>
                </a:solidFill>
                <a:latin typeface="Ubuntu" panose="020B0504030602030204" pitchFamily="34" charset="0"/>
                <a:ea typeface="+mj-ea"/>
                <a:cs typeface="+mj-cs"/>
              </a:defRPr>
            </a:lvl1pPr>
          </a:lstStyle>
          <a:p>
            <a:pPr marL="0" lvl="2" defTabSz="685800">
              <a:lnSpc>
                <a:spcPct val="90000"/>
              </a:lnSpc>
              <a:spcBef>
                <a:spcPts val="450"/>
              </a:spcBef>
              <a:buClr>
                <a:srgbClr val="005EB8"/>
              </a:buClr>
              <a:buSzPct val="70000"/>
            </a:pPr>
            <a:r>
              <a:rPr lang="fr-FR" sz="2800" b="1" dirty="0">
                <a:solidFill>
                  <a:schemeClr val="tx2"/>
                </a:solidFill>
              </a:rPr>
              <a:t>En pratique</a:t>
            </a:r>
          </a:p>
          <a:p>
            <a:pPr marL="0" lvl="2" defTabSz="685800">
              <a:lnSpc>
                <a:spcPct val="90000"/>
              </a:lnSpc>
              <a:spcBef>
                <a:spcPts val="450"/>
              </a:spcBef>
              <a:buClr>
                <a:srgbClr val="005EB8"/>
              </a:buClr>
              <a:buSzPct val="70000"/>
            </a:pPr>
            <a:endParaRPr lang="fr-FR" sz="2800" b="1" dirty="0">
              <a:solidFill>
                <a:schemeClr val="tx2"/>
              </a:solidFill>
            </a:endParaRPr>
          </a:p>
        </p:txBody>
      </p:sp>
      <p:sp>
        <p:nvSpPr>
          <p:cNvPr id="4" name="Titre 1">
            <a:extLst>
              <a:ext uri="{FF2B5EF4-FFF2-40B4-BE49-F238E27FC236}">
                <a16:creationId xmlns:a16="http://schemas.microsoft.com/office/drawing/2014/main" id="{A544A809-BB4D-0E42-8C6B-2AA0C0AF91FB}"/>
              </a:ext>
            </a:extLst>
          </p:cNvPr>
          <p:cNvSpPr txBox="1">
            <a:spLocks/>
          </p:cNvSpPr>
          <p:nvPr/>
        </p:nvSpPr>
        <p:spPr>
          <a:xfrm>
            <a:off x="330200" y="1025525"/>
            <a:ext cx="9982199" cy="685800"/>
          </a:xfrm>
          <a:prstGeom prst="rect">
            <a:avLst/>
          </a:prstGeom>
        </p:spPr>
        <p:txBody>
          <a:bodyPr/>
          <a:lstStyle>
            <a:lvl1pPr algn="l" defTabSz="801837" rtl="0" eaLnBrk="1" latinLnBrk="0" hangingPunct="1">
              <a:lnSpc>
                <a:spcPct val="90000"/>
              </a:lnSpc>
              <a:spcBef>
                <a:spcPct val="0"/>
              </a:spcBef>
              <a:buNone/>
              <a:defRPr sz="1600" b="1" i="0" kern="1200">
                <a:solidFill>
                  <a:schemeClr val="tx2"/>
                </a:solidFill>
                <a:latin typeface="Ubuntu" panose="020B0504030602030204" pitchFamily="34" charset="0"/>
                <a:ea typeface="+mj-ea"/>
                <a:cs typeface="+mj-cs"/>
              </a:defRPr>
            </a:lvl1pPr>
          </a:lstStyle>
          <a:p>
            <a:r>
              <a:rPr lang="fr-FR" sz="2000" b="0" i="0" dirty="0">
                <a:latin typeface="+mn-lt"/>
              </a:rPr>
              <a:t>Les </a:t>
            </a:r>
            <a:r>
              <a:rPr lang="fr-FR" sz="2000" b="0" dirty="0">
                <a:latin typeface="+mn-lt"/>
              </a:rPr>
              <a:t>EPI nous protègent et limitent les conséquences des accidents.</a:t>
            </a:r>
            <a:endParaRPr lang="fr-FR" sz="1800" dirty="0">
              <a:solidFill>
                <a:schemeClr val="tx1"/>
              </a:solidFill>
              <a:latin typeface="+mn-lt"/>
            </a:endParaRPr>
          </a:p>
          <a:p>
            <a:pPr marL="0" marR="0" lvl="0" indent="0" algn="l" defTabSz="801837" rtl="0" eaLnBrk="1" fontAlgn="auto" latinLnBrk="0" hangingPunct="1">
              <a:lnSpc>
                <a:spcPct val="90000"/>
              </a:lnSpc>
              <a:spcBef>
                <a:spcPct val="0"/>
              </a:spcBef>
              <a:spcAft>
                <a:spcPts val="0"/>
              </a:spcAft>
              <a:buClrTx/>
              <a:buSzTx/>
              <a:buFontTx/>
              <a:buNone/>
              <a:tabLst/>
              <a:defRPr/>
            </a:pPr>
            <a:endParaRPr lang="fr-FR" sz="1800" dirty="0">
              <a:solidFill>
                <a:schemeClr val="tx1"/>
              </a:solidFill>
              <a:latin typeface="+mn-lt"/>
            </a:endParaRPr>
          </a:p>
        </p:txBody>
      </p:sp>
      <p:sp>
        <p:nvSpPr>
          <p:cNvPr id="6" name="Rectangle 5"/>
          <p:cNvSpPr/>
          <p:nvPr/>
        </p:nvSpPr>
        <p:spPr>
          <a:xfrm>
            <a:off x="351462" y="1558925"/>
            <a:ext cx="4919038" cy="2739211"/>
          </a:xfrm>
          <a:prstGeom prst="rect">
            <a:avLst/>
          </a:prstGeom>
        </p:spPr>
        <p:txBody>
          <a:bodyPr wrap="square">
            <a:spAutoFit/>
          </a:bodyPr>
          <a:lstStyle/>
          <a:p>
            <a:pPr algn="just"/>
            <a:r>
              <a:rPr lang="fr-FR" b="1" dirty="0"/>
              <a:t>Samedi 12 Janvier 2019</a:t>
            </a:r>
            <a:endParaRPr lang="fr-FR" dirty="0"/>
          </a:p>
          <a:p>
            <a:pPr algn="just"/>
            <a:endParaRPr lang="fr-FR" b="1" dirty="0"/>
          </a:p>
          <a:p>
            <a:pPr algn="just"/>
            <a:r>
              <a:rPr lang="fr-FR" b="1" dirty="0">
                <a:solidFill>
                  <a:srgbClr val="9AC236"/>
                </a:solidFill>
              </a:rPr>
              <a:t>Activité :</a:t>
            </a:r>
            <a:r>
              <a:rPr lang="fr-FR" dirty="0"/>
              <a:t> séparation de réseau d’un poste privé de type H61 pour le compte d’un client. </a:t>
            </a:r>
          </a:p>
          <a:p>
            <a:pPr algn="just">
              <a:spcBef>
                <a:spcPts val="600"/>
              </a:spcBef>
            </a:pPr>
            <a:endParaRPr lang="fr-FR" b="1" dirty="0">
              <a:solidFill>
                <a:srgbClr val="9AC236"/>
              </a:solidFill>
            </a:endParaRPr>
          </a:p>
          <a:p>
            <a:pPr algn="just">
              <a:spcBef>
                <a:spcPts val="600"/>
              </a:spcBef>
            </a:pPr>
            <a:r>
              <a:rPr lang="fr-FR" b="1" dirty="0">
                <a:solidFill>
                  <a:srgbClr val="9AC236"/>
                </a:solidFill>
              </a:rPr>
              <a:t>Evénement : </a:t>
            </a:r>
            <a:r>
              <a:rPr lang="fr-FR" dirty="0"/>
              <a:t>Lors de la dépose du coffret disjoncteur par l’entreprise qui réalise les travaux, le coffret tombe sur la tête de l’agent qui se trouvait à proximité du support. </a:t>
            </a:r>
          </a:p>
        </p:txBody>
      </p:sp>
      <p:pic>
        <p:nvPicPr>
          <p:cNvPr id="9" name="Image 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956299" y="3251375"/>
            <a:ext cx="2091257" cy="1584150"/>
          </a:xfrm>
          <a:prstGeom prst="rect">
            <a:avLst/>
          </a:prstGeom>
        </p:spPr>
      </p:pic>
      <p:sp>
        <p:nvSpPr>
          <p:cNvPr id="10" name="Rectangle 9"/>
          <p:cNvSpPr/>
          <p:nvPr/>
        </p:nvSpPr>
        <p:spPr>
          <a:xfrm>
            <a:off x="5880099" y="1635125"/>
            <a:ext cx="4432299" cy="1477328"/>
          </a:xfrm>
          <a:prstGeom prst="rect">
            <a:avLst/>
          </a:prstGeom>
        </p:spPr>
        <p:txBody>
          <a:bodyPr wrap="square">
            <a:spAutoFit/>
          </a:bodyPr>
          <a:lstStyle/>
          <a:p>
            <a:pPr algn="just"/>
            <a:r>
              <a:rPr lang="fr-FR" b="1" dirty="0">
                <a:solidFill>
                  <a:srgbClr val="9AC236"/>
                </a:solidFill>
              </a:rPr>
              <a:t>Conséquences : </a:t>
            </a:r>
            <a:r>
              <a:rPr lang="fr-FR" dirty="0"/>
              <a:t>L’agent qui portait son casque avec la jugulaire, a perdu connaissance. L’examen des urgences a révélé un traumatisme au niveau des cervicales nécessitant le port d’une minerve.</a:t>
            </a:r>
          </a:p>
        </p:txBody>
      </p:sp>
      <p:pic>
        <p:nvPicPr>
          <p:cNvPr id="11" name="Image 10"/>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095604" y="3251375"/>
            <a:ext cx="2112200" cy="1584150"/>
          </a:xfrm>
          <a:prstGeom prst="rect">
            <a:avLst/>
          </a:prstGeom>
        </p:spPr>
      </p:pic>
      <p:sp>
        <p:nvSpPr>
          <p:cNvPr id="8" name="ZoneTexte 7"/>
          <p:cNvSpPr txBox="1"/>
          <p:nvPr/>
        </p:nvSpPr>
        <p:spPr>
          <a:xfrm>
            <a:off x="5956298" y="4917323"/>
            <a:ext cx="4267201" cy="338554"/>
          </a:xfrm>
          <a:prstGeom prst="rect">
            <a:avLst/>
          </a:prstGeom>
          <a:solidFill>
            <a:srgbClr val="9AC236"/>
          </a:solidFill>
          <a:ln>
            <a:solidFill>
              <a:srgbClr val="FBB900"/>
            </a:solidFill>
          </a:ln>
        </p:spPr>
        <p:txBody>
          <a:bodyPr wrap="square" rtlCol="0">
            <a:spAutoFit/>
          </a:bodyPr>
          <a:lstStyle/>
          <a:p>
            <a:pPr>
              <a:buSzPct val="70000"/>
            </a:pPr>
            <a:r>
              <a:rPr lang="fr-FR" sz="1600" b="1" dirty="0">
                <a:solidFill>
                  <a:schemeClr val="bg1"/>
                </a:solidFill>
              </a:rPr>
              <a:t>Merci les EPI !</a:t>
            </a:r>
          </a:p>
        </p:txBody>
      </p:sp>
    </p:spTree>
    <p:extLst>
      <p:ext uri="{BB962C8B-B14F-4D97-AF65-F5344CB8AC3E}">
        <p14:creationId xmlns:p14="http://schemas.microsoft.com/office/powerpoint/2010/main" val="5837429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DE3674A-3ED6-0C43-93A5-752EB9AC40CB}"/>
              </a:ext>
            </a:extLst>
          </p:cNvPr>
          <p:cNvSpPr txBox="1">
            <a:spLocks/>
          </p:cNvSpPr>
          <p:nvPr/>
        </p:nvSpPr>
        <p:spPr>
          <a:xfrm>
            <a:off x="317500" y="308902"/>
            <a:ext cx="5867399" cy="2895600"/>
          </a:xfrm>
          <a:prstGeom prst="rect">
            <a:avLst/>
          </a:prstGeom>
        </p:spPr>
        <p:txBody>
          <a:bodyPr/>
          <a:lstStyle>
            <a:lvl1pPr algn="l" defTabSz="801837" rtl="0" eaLnBrk="1" latinLnBrk="0" hangingPunct="1">
              <a:lnSpc>
                <a:spcPct val="90000"/>
              </a:lnSpc>
              <a:spcBef>
                <a:spcPct val="0"/>
              </a:spcBef>
              <a:buNone/>
              <a:defRPr sz="2000" b="1" i="0" kern="1200">
                <a:solidFill>
                  <a:schemeClr val="tx2"/>
                </a:solidFill>
                <a:latin typeface="Ubuntu" panose="020B0504030602030204" pitchFamily="34" charset="0"/>
                <a:ea typeface="+mj-ea"/>
                <a:cs typeface="+mj-cs"/>
              </a:defRPr>
            </a:lvl1pPr>
          </a:lstStyle>
          <a:p>
            <a:pPr marL="0" lvl="2" defTabSz="685800">
              <a:lnSpc>
                <a:spcPct val="90000"/>
              </a:lnSpc>
              <a:spcBef>
                <a:spcPts val="450"/>
              </a:spcBef>
              <a:buClr>
                <a:srgbClr val="005EB8"/>
              </a:buClr>
              <a:buSzPct val="70000"/>
            </a:pPr>
            <a:r>
              <a:rPr lang="fr-FR" sz="2800" b="1" dirty="0">
                <a:solidFill>
                  <a:schemeClr val="tx2"/>
                </a:solidFill>
              </a:rPr>
              <a:t>En pratique</a:t>
            </a:r>
          </a:p>
          <a:p>
            <a:pPr marL="0" lvl="2" defTabSz="685800">
              <a:lnSpc>
                <a:spcPct val="90000"/>
              </a:lnSpc>
              <a:spcBef>
                <a:spcPts val="450"/>
              </a:spcBef>
              <a:buClr>
                <a:srgbClr val="005EB8"/>
              </a:buClr>
              <a:buSzPct val="70000"/>
            </a:pPr>
            <a:endParaRPr lang="fr-FR" sz="2800" b="1" dirty="0">
              <a:solidFill>
                <a:schemeClr val="tx2"/>
              </a:solidFill>
            </a:endParaRPr>
          </a:p>
        </p:txBody>
      </p:sp>
      <p:sp>
        <p:nvSpPr>
          <p:cNvPr id="4" name="Titre 1">
            <a:extLst>
              <a:ext uri="{FF2B5EF4-FFF2-40B4-BE49-F238E27FC236}">
                <a16:creationId xmlns:a16="http://schemas.microsoft.com/office/drawing/2014/main" id="{A544A809-BB4D-0E42-8C6B-2AA0C0AF91FB}"/>
              </a:ext>
            </a:extLst>
          </p:cNvPr>
          <p:cNvSpPr txBox="1">
            <a:spLocks/>
          </p:cNvSpPr>
          <p:nvPr/>
        </p:nvSpPr>
        <p:spPr>
          <a:xfrm>
            <a:off x="330200" y="1025525"/>
            <a:ext cx="9982199" cy="685800"/>
          </a:xfrm>
          <a:prstGeom prst="rect">
            <a:avLst/>
          </a:prstGeom>
        </p:spPr>
        <p:txBody>
          <a:bodyPr/>
          <a:lstStyle>
            <a:lvl1pPr algn="l" defTabSz="801837" rtl="0" eaLnBrk="1" latinLnBrk="0" hangingPunct="1">
              <a:lnSpc>
                <a:spcPct val="90000"/>
              </a:lnSpc>
              <a:spcBef>
                <a:spcPct val="0"/>
              </a:spcBef>
              <a:buNone/>
              <a:defRPr sz="1600" b="1" i="0" kern="1200">
                <a:solidFill>
                  <a:schemeClr val="tx2"/>
                </a:solidFill>
                <a:latin typeface="Ubuntu" panose="020B0504030602030204" pitchFamily="34" charset="0"/>
                <a:ea typeface="+mj-ea"/>
                <a:cs typeface="+mj-cs"/>
              </a:defRPr>
            </a:lvl1pPr>
          </a:lstStyle>
          <a:p>
            <a:r>
              <a:rPr lang="fr-FR" sz="2000" b="0" i="0" dirty="0">
                <a:latin typeface="+mn-lt"/>
              </a:rPr>
              <a:t>Les </a:t>
            </a:r>
            <a:r>
              <a:rPr lang="fr-FR" sz="2000" b="0" dirty="0">
                <a:latin typeface="+mn-lt"/>
              </a:rPr>
              <a:t>EPI nous protègent et limitent les conséquences des accidents.</a:t>
            </a:r>
            <a:endParaRPr lang="fr-FR" sz="1800" dirty="0">
              <a:solidFill>
                <a:schemeClr val="tx1"/>
              </a:solidFill>
              <a:latin typeface="+mn-lt"/>
            </a:endParaRPr>
          </a:p>
          <a:p>
            <a:pPr marL="0" marR="0" lvl="0" indent="0" algn="l" defTabSz="801837" rtl="0" eaLnBrk="1" fontAlgn="auto" latinLnBrk="0" hangingPunct="1">
              <a:lnSpc>
                <a:spcPct val="90000"/>
              </a:lnSpc>
              <a:spcBef>
                <a:spcPct val="0"/>
              </a:spcBef>
              <a:spcAft>
                <a:spcPts val="0"/>
              </a:spcAft>
              <a:buClrTx/>
              <a:buSzTx/>
              <a:buFontTx/>
              <a:buNone/>
              <a:tabLst/>
              <a:defRPr/>
            </a:pPr>
            <a:endParaRPr lang="fr-FR" sz="1800" dirty="0">
              <a:solidFill>
                <a:schemeClr val="tx1"/>
              </a:solidFill>
              <a:latin typeface="+mn-lt"/>
            </a:endParaRPr>
          </a:p>
        </p:txBody>
      </p:sp>
      <p:sp>
        <p:nvSpPr>
          <p:cNvPr id="6" name="Rectangle 5"/>
          <p:cNvSpPr/>
          <p:nvPr/>
        </p:nvSpPr>
        <p:spPr>
          <a:xfrm>
            <a:off x="304800" y="1558925"/>
            <a:ext cx="4813300" cy="1631216"/>
          </a:xfrm>
          <a:prstGeom prst="rect">
            <a:avLst/>
          </a:prstGeom>
        </p:spPr>
        <p:txBody>
          <a:bodyPr wrap="square">
            <a:spAutoFit/>
          </a:bodyPr>
          <a:lstStyle/>
          <a:p>
            <a:pPr algn="just"/>
            <a:r>
              <a:rPr lang="fr-FR" b="1" dirty="0"/>
              <a:t>28 novembre 2019</a:t>
            </a:r>
            <a:endParaRPr lang="fr-FR" dirty="0"/>
          </a:p>
          <a:p>
            <a:pPr algn="just"/>
            <a:r>
              <a:rPr lang="fr-FR" b="1" dirty="0">
                <a:solidFill>
                  <a:srgbClr val="9AC236"/>
                </a:solidFill>
              </a:rPr>
              <a:t>Activité :</a:t>
            </a:r>
            <a:r>
              <a:rPr lang="fr-FR" dirty="0"/>
              <a:t> Remplacement d’une enveloppe coffret</a:t>
            </a:r>
          </a:p>
          <a:p>
            <a:pPr algn="just">
              <a:spcBef>
                <a:spcPts val="600"/>
              </a:spcBef>
            </a:pPr>
            <a:r>
              <a:rPr lang="fr-FR" b="1" dirty="0">
                <a:solidFill>
                  <a:srgbClr val="9AC236"/>
                </a:solidFill>
              </a:rPr>
              <a:t>Evénement : </a:t>
            </a:r>
            <a:r>
              <a:rPr lang="fr-FR" dirty="0"/>
              <a:t>Court-circuit au niveau du CCPI</a:t>
            </a:r>
          </a:p>
          <a:p>
            <a:pPr algn="just">
              <a:spcBef>
                <a:spcPts val="600"/>
              </a:spcBef>
            </a:pPr>
            <a:r>
              <a:rPr lang="fr-FR" b="1" dirty="0">
                <a:solidFill>
                  <a:srgbClr val="9AC236"/>
                </a:solidFill>
              </a:rPr>
              <a:t>Conséquences : </a:t>
            </a:r>
            <a:r>
              <a:rPr lang="fr-FR" dirty="0"/>
              <a:t>Eblouissement sans conséquence grâce au port des EPI</a:t>
            </a:r>
          </a:p>
        </p:txBody>
      </p:sp>
      <p:sp>
        <p:nvSpPr>
          <p:cNvPr id="8" name="ZoneTexte 7"/>
          <p:cNvSpPr txBox="1"/>
          <p:nvPr/>
        </p:nvSpPr>
        <p:spPr>
          <a:xfrm>
            <a:off x="2908300" y="5386011"/>
            <a:ext cx="4267201" cy="369332"/>
          </a:xfrm>
          <a:prstGeom prst="rect">
            <a:avLst/>
          </a:prstGeom>
          <a:solidFill>
            <a:srgbClr val="9AC236"/>
          </a:solidFill>
          <a:ln>
            <a:solidFill>
              <a:srgbClr val="FBB900"/>
            </a:solidFill>
          </a:ln>
        </p:spPr>
        <p:txBody>
          <a:bodyPr wrap="square" rtlCol="0">
            <a:spAutoFit/>
          </a:bodyPr>
          <a:lstStyle/>
          <a:p>
            <a:pPr algn="ctr">
              <a:buSzPct val="70000"/>
            </a:pPr>
            <a:r>
              <a:rPr lang="fr-FR" b="1" dirty="0">
                <a:solidFill>
                  <a:schemeClr val="bg1"/>
                </a:solidFill>
              </a:rPr>
              <a:t>Merci les EPI !</a:t>
            </a:r>
          </a:p>
        </p:txBody>
      </p:sp>
      <p:pic>
        <p:nvPicPr>
          <p:cNvPr id="5" name="Image 4"/>
          <p:cNvPicPr>
            <a:picLocks noChangeAspect="1"/>
          </p:cNvPicPr>
          <p:nvPr/>
        </p:nvPicPr>
        <p:blipFill>
          <a:blip r:embed="rId3"/>
          <a:stretch>
            <a:fillRect/>
          </a:stretch>
        </p:blipFill>
        <p:spPr>
          <a:xfrm>
            <a:off x="393700" y="3235325"/>
            <a:ext cx="3400425" cy="1990725"/>
          </a:xfrm>
          <a:prstGeom prst="rect">
            <a:avLst/>
          </a:prstGeom>
        </p:spPr>
      </p:pic>
      <p:sp>
        <p:nvSpPr>
          <p:cNvPr id="12" name="Rectangle 11"/>
          <p:cNvSpPr/>
          <p:nvPr/>
        </p:nvSpPr>
        <p:spPr>
          <a:xfrm>
            <a:off x="5410200" y="1558925"/>
            <a:ext cx="4965700" cy="2185214"/>
          </a:xfrm>
          <a:prstGeom prst="rect">
            <a:avLst/>
          </a:prstGeom>
        </p:spPr>
        <p:txBody>
          <a:bodyPr wrap="square">
            <a:spAutoFit/>
          </a:bodyPr>
          <a:lstStyle/>
          <a:p>
            <a:pPr algn="just"/>
            <a:r>
              <a:rPr lang="fr-FR" b="1" dirty="0"/>
              <a:t>16 octobre 2019</a:t>
            </a:r>
            <a:endParaRPr lang="fr-FR" dirty="0"/>
          </a:p>
          <a:p>
            <a:pPr algn="just"/>
            <a:r>
              <a:rPr lang="fr-FR" b="1" dirty="0">
                <a:solidFill>
                  <a:srgbClr val="9AC236"/>
                </a:solidFill>
              </a:rPr>
              <a:t>Activité :</a:t>
            </a:r>
            <a:r>
              <a:rPr lang="fr-FR" dirty="0"/>
              <a:t> Remplacement d’un poste type rural compact par un poste PSSB</a:t>
            </a:r>
          </a:p>
          <a:p>
            <a:pPr algn="just">
              <a:spcBef>
                <a:spcPts val="600"/>
              </a:spcBef>
            </a:pPr>
            <a:r>
              <a:rPr lang="fr-FR" b="1" dirty="0">
                <a:solidFill>
                  <a:srgbClr val="9AC236"/>
                </a:solidFill>
              </a:rPr>
              <a:t>Evénement : </a:t>
            </a:r>
            <a:r>
              <a:rPr lang="fr-FR" dirty="0"/>
              <a:t>Court-circuit </a:t>
            </a:r>
          </a:p>
          <a:p>
            <a:pPr algn="just">
              <a:spcBef>
                <a:spcPts val="600"/>
              </a:spcBef>
            </a:pPr>
            <a:r>
              <a:rPr lang="fr-FR" b="1" dirty="0">
                <a:solidFill>
                  <a:srgbClr val="9AC236"/>
                </a:solidFill>
              </a:rPr>
              <a:t>Conséquences : </a:t>
            </a:r>
            <a:r>
              <a:rPr lang="fr-FR" dirty="0"/>
              <a:t>Sans conséquence grâce au port des EPI (casque IDRA avec visière baissée, gants composites BT, veste image de marque et tapis).</a:t>
            </a:r>
          </a:p>
        </p:txBody>
      </p:sp>
      <p:pic>
        <p:nvPicPr>
          <p:cNvPr id="7" name="Image 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559426" y="3740150"/>
            <a:ext cx="907193" cy="1171575"/>
          </a:xfrm>
          <a:prstGeom prst="rect">
            <a:avLst/>
          </a:prstGeom>
        </p:spPr>
      </p:pic>
      <p:pic>
        <p:nvPicPr>
          <p:cNvPr id="13" name="Image 12"/>
          <p:cNvPicPr>
            <a:picLocks noChangeAspect="1"/>
          </p:cNvPicPr>
          <p:nvPr/>
        </p:nvPicPr>
        <p:blipFill>
          <a:blip r:embed="rId5"/>
          <a:stretch>
            <a:fillRect/>
          </a:stretch>
        </p:blipFill>
        <p:spPr>
          <a:xfrm>
            <a:off x="7473949" y="3740150"/>
            <a:ext cx="2838450" cy="1171575"/>
          </a:xfrm>
          <a:prstGeom prst="rect">
            <a:avLst/>
          </a:prstGeom>
        </p:spPr>
      </p:pic>
    </p:spTree>
    <p:extLst>
      <p:ext uri="{BB962C8B-B14F-4D97-AF65-F5344CB8AC3E}">
        <p14:creationId xmlns:p14="http://schemas.microsoft.com/office/powerpoint/2010/main" val="821084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DE3674A-3ED6-0C43-93A5-752EB9AC40CB}"/>
              </a:ext>
            </a:extLst>
          </p:cNvPr>
          <p:cNvSpPr txBox="1">
            <a:spLocks/>
          </p:cNvSpPr>
          <p:nvPr/>
        </p:nvSpPr>
        <p:spPr>
          <a:xfrm>
            <a:off x="317500" y="339725"/>
            <a:ext cx="5867399" cy="381000"/>
          </a:xfrm>
          <a:prstGeom prst="rect">
            <a:avLst/>
          </a:prstGeom>
        </p:spPr>
        <p:txBody>
          <a:bodyPr/>
          <a:lstStyle>
            <a:lvl1pPr algn="l" defTabSz="801837" rtl="0" eaLnBrk="1" latinLnBrk="0" hangingPunct="1">
              <a:lnSpc>
                <a:spcPct val="90000"/>
              </a:lnSpc>
              <a:spcBef>
                <a:spcPct val="0"/>
              </a:spcBef>
              <a:buNone/>
              <a:defRPr sz="2000" b="1" i="0" kern="1200">
                <a:solidFill>
                  <a:schemeClr val="tx2"/>
                </a:solidFill>
                <a:latin typeface="Ubuntu" panose="020B0504030602030204" pitchFamily="34" charset="0"/>
                <a:ea typeface="+mj-ea"/>
                <a:cs typeface="+mj-cs"/>
              </a:defRPr>
            </a:lvl1pPr>
          </a:lstStyle>
          <a:p>
            <a:pPr marL="0" lvl="2" defTabSz="685800">
              <a:lnSpc>
                <a:spcPct val="90000"/>
              </a:lnSpc>
              <a:spcBef>
                <a:spcPts val="450"/>
              </a:spcBef>
              <a:buClr>
                <a:srgbClr val="005EB8"/>
              </a:buClr>
              <a:buSzPct val="70000"/>
            </a:pPr>
            <a:r>
              <a:rPr lang="fr-FR" sz="2800" b="1" dirty="0">
                <a:solidFill>
                  <a:schemeClr val="tx2"/>
                </a:solidFill>
              </a:rPr>
              <a:t>En pratique</a:t>
            </a:r>
          </a:p>
        </p:txBody>
      </p:sp>
      <p:sp>
        <p:nvSpPr>
          <p:cNvPr id="6" name="Rectangle 5"/>
          <p:cNvSpPr/>
          <p:nvPr/>
        </p:nvSpPr>
        <p:spPr>
          <a:xfrm>
            <a:off x="317500" y="1705640"/>
            <a:ext cx="4419600" cy="3985706"/>
          </a:xfrm>
          <a:prstGeom prst="rect">
            <a:avLst/>
          </a:prstGeom>
        </p:spPr>
        <p:txBody>
          <a:bodyPr wrap="square">
            <a:spAutoFit/>
          </a:bodyPr>
          <a:lstStyle/>
          <a:p>
            <a:pPr algn="just"/>
            <a:r>
              <a:rPr lang="fr-FR" sz="1600" b="1" dirty="0"/>
              <a:t>Amélioration de la protection des vestes IDM (image de marque) contre les court-circuit </a:t>
            </a:r>
            <a:r>
              <a:rPr kumimoji="0" lang="fr-FR" sz="1600" b="1" i="0" u="none" strike="noStrike" kern="1200" cap="none" spc="0" normalizeH="0" noProof="0" dirty="0">
                <a:ln>
                  <a:noFill/>
                </a:ln>
                <a:solidFill>
                  <a:srgbClr val="9AC236"/>
                </a:solidFill>
                <a:effectLst/>
                <a:uLnTx/>
                <a:uFillTx/>
              </a:rPr>
              <a:t>: ajout d’un col</a:t>
            </a:r>
          </a:p>
          <a:p>
            <a:pPr algn="just">
              <a:spcBef>
                <a:spcPts val="600"/>
              </a:spcBef>
            </a:pPr>
            <a:r>
              <a:rPr lang="fr-FR" sz="1600" b="1" dirty="0">
                <a:solidFill>
                  <a:srgbClr val="9AC236"/>
                </a:solidFill>
              </a:rPr>
              <a:t>Evénement : </a:t>
            </a:r>
            <a:r>
              <a:rPr lang="fr-FR" sz="1600" dirty="0"/>
              <a:t>Le 17 avril 2014, un agent est brulé au niveau du cou lors d’un court-circuit BT.</a:t>
            </a:r>
          </a:p>
          <a:p>
            <a:pPr algn="just">
              <a:spcBef>
                <a:spcPts val="600"/>
              </a:spcBef>
            </a:pPr>
            <a:endParaRPr lang="fr-FR" sz="1600" dirty="0"/>
          </a:p>
          <a:p>
            <a:pPr algn="just">
              <a:spcBef>
                <a:spcPts val="600"/>
              </a:spcBef>
            </a:pPr>
            <a:endParaRPr lang="fr-FR" sz="1600" dirty="0"/>
          </a:p>
          <a:p>
            <a:pPr algn="just">
              <a:spcBef>
                <a:spcPts val="600"/>
              </a:spcBef>
            </a:pPr>
            <a:endParaRPr lang="fr-FR" sz="1600" dirty="0"/>
          </a:p>
          <a:p>
            <a:pPr algn="just">
              <a:spcBef>
                <a:spcPts val="600"/>
              </a:spcBef>
            </a:pPr>
            <a:endParaRPr lang="fr-FR" sz="1600" dirty="0"/>
          </a:p>
          <a:p>
            <a:pPr algn="just">
              <a:spcBef>
                <a:spcPts val="600"/>
              </a:spcBef>
            </a:pPr>
            <a:endParaRPr lang="fr-FR" sz="1600" dirty="0"/>
          </a:p>
          <a:p>
            <a:pPr algn="just">
              <a:spcBef>
                <a:spcPts val="600"/>
              </a:spcBef>
            </a:pPr>
            <a:endParaRPr lang="fr-FR" sz="1600" dirty="0"/>
          </a:p>
          <a:p>
            <a:pPr algn="just">
              <a:spcBef>
                <a:spcPts val="600"/>
              </a:spcBef>
            </a:pPr>
            <a:endParaRPr lang="fr-FR" sz="1000" b="1" dirty="0"/>
          </a:p>
          <a:p>
            <a:pPr algn="just">
              <a:spcBef>
                <a:spcPts val="600"/>
              </a:spcBef>
            </a:pPr>
            <a:r>
              <a:rPr lang="fr-FR" sz="1600" b="1" dirty="0"/>
              <a:t>Innovation déposée</a:t>
            </a:r>
            <a:endParaRPr kumimoji="0" lang="fr-FR" sz="1600" b="1" i="0" u="none" strike="noStrike" kern="1200" cap="none" spc="0" normalizeH="0" baseline="0" noProof="0" dirty="0">
              <a:ln>
                <a:noFill/>
              </a:ln>
              <a:solidFill>
                <a:srgbClr val="575756"/>
              </a:solidFill>
              <a:effectLst/>
              <a:uLnTx/>
              <a:uFillTx/>
            </a:endParaRPr>
          </a:p>
        </p:txBody>
      </p:sp>
      <p:sp>
        <p:nvSpPr>
          <p:cNvPr id="4" name="Titre 1">
            <a:extLst>
              <a:ext uri="{FF2B5EF4-FFF2-40B4-BE49-F238E27FC236}">
                <a16:creationId xmlns:a16="http://schemas.microsoft.com/office/drawing/2014/main" id="{A544A809-BB4D-0E42-8C6B-2AA0C0AF91FB}"/>
              </a:ext>
            </a:extLst>
          </p:cNvPr>
          <p:cNvSpPr txBox="1">
            <a:spLocks/>
          </p:cNvSpPr>
          <p:nvPr/>
        </p:nvSpPr>
        <p:spPr>
          <a:xfrm>
            <a:off x="330200" y="1025525"/>
            <a:ext cx="9982199" cy="685800"/>
          </a:xfrm>
          <a:prstGeom prst="rect">
            <a:avLst/>
          </a:prstGeom>
        </p:spPr>
        <p:txBody>
          <a:bodyPr/>
          <a:lstStyle>
            <a:lvl1pPr algn="l" defTabSz="801837" rtl="0" eaLnBrk="1" latinLnBrk="0" hangingPunct="1">
              <a:lnSpc>
                <a:spcPct val="90000"/>
              </a:lnSpc>
              <a:spcBef>
                <a:spcPct val="0"/>
              </a:spcBef>
              <a:buNone/>
              <a:defRPr sz="1600" b="1" i="0" kern="1200">
                <a:solidFill>
                  <a:schemeClr val="tx2"/>
                </a:solidFill>
                <a:latin typeface="Ubuntu" panose="020B0504030602030204" pitchFamily="34" charset="0"/>
                <a:ea typeface="+mj-ea"/>
                <a:cs typeface="+mj-cs"/>
              </a:defRPr>
            </a:lvl1pPr>
          </a:lstStyle>
          <a:p>
            <a:r>
              <a:rPr lang="fr-FR" sz="2000" b="0" i="0" dirty="0">
                <a:latin typeface="+mn-lt"/>
              </a:rPr>
              <a:t>Les </a:t>
            </a:r>
            <a:r>
              <a:rPr lang="fr-FR" sz="2000" b="0" dirty="0">
                <a:latin typeface="+mn-lt"/>
              </a:rPr>
              <a:t>EPI sont des barrières qui évoluent</a:t>
            </a:r>
            <a:endParaRPr lang="fr-FR" sz="1800" dirty="0">
              <a:solidFill>
                <a:schemeClr val="tx1"/>
              </a:solidFill>
              <a:latin typeface="+mn-lt"/>
            </a:endParaRPr>
          </a:p>
        </p:txBody>
      </p:sp>
      <p:pic>
        <p:nvPicPr>
          <p:cNvPr id="7" name="Image 6"/>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908298" y="3215054"/>
            <a:ext cx="1828801" cy="1163271"/>
          </a:xfrm>
          <a:prstGeom prst="rect">
            <a:avLst/>
          </a:prstGeom>
        </p:spPr>
      </p:pic>
      <p:sp>
        <p:nvSpPr>
          <p:cNvPr id="8" name="Rectangle 7"/>
          <p:cNvSpPr/>
          <p:nvPr/>
        </p:nvSpPr>
        <p:spPr>
          <a:xfrm>
            <a:off x="310508" y="3077478"/>
            <a:ext cx="2597790" cy="2139047"/>
          </a:xfrm>
          <a:prstGeom prst="rect">
            <a:avLst/>
          </a:prstGeom>
        </p:spPr>
        <p:txBody>
          <a:bodyPr wrap="square">
            <a:spAutoFit/>
          </a:bodyPr>
          <a:lstStyle/>
          <a:p>
            <a:pPr algn="just">
              <a:spcBef>
                <a:spcPts val="600"/>
              </a:spcBef>
            </a:pPr>
            <a:r>
              <a:rPr lang="fr-FR" sz="1600" b="1" dirty="0">
                <a:solidFill>
                  <a:srgbClr val="9AC236"/>
                </a:solidFill>
              </a:rPr>
              <a:t>Evolution de l’EPI : </a:t>
            </a:r>
            <a:r>
              <a:rPr lang="fr-FR" sz="1600" dirty="0"/>
              <a:t>amélioration du col des vestes comme sur les pulls camionneur en matière légère (comme les vestes) mais avec une fermeture à glissière jusqu'en haut du col.</a:t>
            </a:r>
          </a:p>
        </p:txBody>
      </p:sp>
      <p:sp>
        <p:nvSpPr>
          <p:cNvPr id="9" name="Rectangle 8"/>
          <p:cNvSpPr/>
          <p:nvPr/>
        </p:nvSpPr>
        <p:spPr>
          <a:xfrm>
            <a:off x="5499096" y="1256387"/>
            <a:ext cx="4800604" cy="4139595"/>
          </a:xfrm>
          <a:prstGeom prst="rect">
            <a:avLst/>
          </a:prstGeom>
        </p:spPr>
        <p:txBody>
          <a:bodyPr wrap="square">
            <a:spAutoFit/>
          </a:bodyPr>
          <a:lstStyle/>
          <a:p>
            <a:pPr algn="just"/>
            <a:r>
              <a:rPr lang="fr-FR" sz="1600" b="1" dirty="0"/>
              <a:t>Amélioration des casques </a:t>
            </a:r>
            <a:r>
              <a:rPr kumimoji="0" lang="fr-FR" sz="1600" b="1" i="0" u="none" strike="noStrike" kern="1200" cap="none" spc="0" normalizeH="0" noProof="0" dirty="0">
                <a:ln>
                  <a:noFill/>
                </a:ln>
                <a:solidFill>
                  <a:srgbClr val="9AC236"/>
                </a:solidFill>
                <a:effectLst/>
                <a:uLnTx/>
                <a:uFillTx/>
              </a:rPr>
              <a:t>: modification de l’accroche intérieure</a:t>
            </a:r>
          </a:p>
          <a:p>
            <a:pPr algn="just">
              <a:spcBef>
                <a:spcPts val="600"/>
              </a:spcBef>
            </a:pPr>
            <a:r>
              <a:rPr lang="fr-FR" sz="1600" b="1" dirty="0">
                <a:solidFill>
                  <a:srgbClr val="9AC236"/>
                </a:solidFill>
              </a:rPr>
              <a:t>Evénement : </a:t>
            </a:r>
            <a:r>
              <a:rPr lang="fr-FR" sz="1600" dirty="0"/>
              <a:t>Le 9 février 2016, sur un chantier, un sabot d’armement de 9,6 kg a chuté sur un agent qui se situait 10 mètres sous le support. </a:t>
            </a:r>
          </a:p>
          <a:p>
            <a:pPr algn="just"/>
            <a:r>
              <a:rPr lang="fr-FR" sz="1600" dirty="0"/>
              <a:t>L’agent portait un casque IDRA 2 qui a amorti le choc. La coque externe et la coiffe n’ont pas cassé contrairement à l’écran facial. </a:t>
            </a:r>
          </a:p>
          <a:p>
            <a:pPr algn="just">
              <a:spcBef>
                <a:spcPts val="600"/>
              </a:spcBef>
            </a:pPr>
            <a:endParaRPr lang="fr-FR" sz="1600" b="1" dirty="0">
              <a:solidFill>
                <a:srgbClr val="9AC236"/>
              </a:solidFill>
            </a:endParaRPr>
          </a:p>
          <a:p>
            <a:pPr algn="just">
              <a:spcBef>
                <a:spcPts val="600"/>
              </a:spcBef>
            </a:pPr>
            <a:endParaRPr lang="fr-FR" sz="1600" b="1" dirty="0">
              <a:solidFill>
                <a:srgbClr val="9AC236"/>
              </a:solidFill>
            </a:endParaRPr>
          </a:p>
          <a:p>
            <a:pPr algn="just">
              <a:spcBef>
                <a:spcPts val="600"/>
              </a:spcBef>
            </a:pPr>
            <a:endParaRPr lang="fr-FR" sz="1600" b="1" dirty="0">
              <a:solidFill>
                <a:srgbClr val="9AC236"/>
              </a:solidFill>
            </a:endParaRPr>
          </a:p>
          <a:p>
            <a:pPr algn="just">
              <a:spcBef>
                <a:spcPts val="600"/>
              </a:spcBef>
            </a:pPr>
            <a:endParaRPr lang="fr-FR" sz="900" b="1" dirty="0">
              <a:solidFill>
                <a:srgbClr val="9AC236"/>
              </a:solidFill>
            </a:endParaRPr>
          </a:p>
          <a:p>
            <a:pPr algn="just">
              <a:spcBef>
                <a:spcPts val="600"/>
              </a:spcBef>
            </a:pPr>
            <a:r>
              <a:rPr lang="fr-FR" sz="1600" b="1" dirty="0">
                <a:solidFill>
                  <a:srgbClr val="9AC236"/>
                </a:solidFill>
              </a:rPr>
              <a:t>Evolution de l’EPI : </a:t>
            </a:r>
            <a:r>
              <a:rPr lang="fr-FR" sz="1600" dirty="0"/>
              <a:t>modification de l’accroche de la partie intérieure dans la coiffe par un système plus arrondi qui évite les blessures en cas de chute d’objet. </a:t>
            </a:r>
          </a:p>
        </p:txBody>
      </p:sp>
      <p:pic>
        <p:nvPicPr>
          <p:cNvPr id="10" name="Image 9"/>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861300" y="3463925"/>
            <a:ext cx="2362200" cy="877630"/>
          </a:xfrm>
          <a:prstGeom prst="rect">
            <a:avLst/>
          </a:prstGeom>
        </p:spPr>
      </p:pic>
      <p:sp>
        <p:nvSpPr>
          <p:cNvPr id="11" name="Rectangle 10"/>
          <p:cNvSpPr/>
          <p:nvPr/>
        </p:nvSpPr>
        <p:spPr>
          <a:xfrm>
            <a:off x="5499096" y="3377307"/>
            <a:ext cx="2349506" cy="1077218"/>
          </a:xfrm>
          <a:prstGeom prst="rect">
            <a:avLst/>
          </a:prstGeom>
        </p:spPr>
        <p:txBody>
          <a:bodyPr wrap="square">
            <a:spAutoFit/>
          </a:bodyPr>
          <a:lstStyle/>
          <a:p>
            <a:pPr algn="just"/>
            <a:r>
              <a:rPr lang="fr-FR" sz="1600" dirty="0"/>
              <a:t>Mais sous le choc, la partie saillante de la coiffe intérieure du casque a entaillé le front de l’agent.</a:t>
            </a:r>
            <a:endParaRPr lang="fr-FR" sz="1600" b="1" dirty="0">
              <a:solidFill>
                <a:srgbClr val="9AC236"/>
              </a:solidFill>
            </a:endParaRPr>
          </a:p>
        </p:txBody>
      </p:sp>
    </p:spTree>
    <p:extLst>
      <p:ext uri="{BB962C8B-B14F-4D97-AF65-F5344CB8AC3E}">
        <p14:creationId xmlns:p14="http://schemas.microsoft.com/office/powerpoint/2010/main" val="2911335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DE3674A-3ED6-0C43-93A5-752EB9AC40CB}"/>
              </a:ext>
            </a:extLst>
          </p:cNvPr>
          <p:cNvSpPr txBox="1">
            <a:spLocks/>
          </p:cNvSpPr>
          <p:nvPr/>
        </p:nvSpPr>
        <p:spPr>
          <a:xfrm>
            <a:off x="317500" y="339725"/>
            <a:ext cx="5867399" cy="381000"/>
          </a:xfrm>
          <a:prstGeom prst="rect">
            <a:avLst/>
          </a:prstGeom>
        </p:spPr>
        <p:txBody>
          <a:bodyPr/>
          <a:lstStyle>
            <a:lvl1pPr algn="l" defTabSz="801837" rtl="0" eaLnBrk="1" latinLnBrk="0" hangingPunct="1">
              <a:lnSpc>
                <a:spcPct val="90000"/>
              </a:lnSpc>
              <a:spcBef>
                <a:spcPct val="0"/>
              </a:spcBef>
              <a:buNone/>
              <a:defRPr sz="2000" b="1" i="0" kern="1200">
                <a:solidFill>
                  <a:schemeClr val="tx2"/>
                </a:solidFill>
                <a:latin typeface="Ubuntu" panose="020B0504030602030204" pitchFamily="34" charset="0"/>
                <a:ea typeface="+mj-ea"/>
                <a:cs typeface="+mj-cs"/>
              </a:defRPr>
            </a:lvl1pPr>
          </a:lstStyle>
          <a:p>
            <a:pPr marL="0" lvl="2" defTabSz="685800">
              <a:lnSpc>
                <a:spcPct val="90000"/>
              </a:lnSpc>
              <a:spcBef>
                <a:spcPts val="450"/>
              </a:spcBef>
              <a:buClr>
                <a:srgbClr val="005EB8"/>
              </a:buClr>
              <a:buSzPct val="70000"/>
            </a:pPr>
            <a:r>
              <a:rPr lang="fr-FR" sz="2800" b="1" dirty="0">
                <a:solidFill>
                  <a:schemeClr val="tx2"/>
                </a:solidFill>
              </a:rPr>
              <a:t>En pratique</a:t>
            </a:r>
          </a:p>
        </p:txBody>
      </p:sp>
      <p:sp>
        <p:nvSpPr>
          <p:cNvPr id="4" name="Titre 1">
            <a:extLst>
              <a:ext uri="{FF2B5EF4-FFF2-40B4-BE49-F238E27FC236}">
                <a16:creationId xmlns:a16="http://schemas.microsoft.com/office/drawing/2014/main" id="{A544A809-BB4D-0E42-8C6B-2AA0C0AF91FB}"/>
              </a:ext>
            </a:extLst>
          </p:cNvPr>
          <p:cNvSpPr txBox="1">
            <a:spLocks/>
          </p:cNvSpPr>
          <p:nvPr/>
        </p:nvSpPr>
        <p:spPr>
          <a:xfrm>
            <a:off x="330200" y="1025525"/>
            <a:ext cx="9982199" cy="685800"/>
          </a:xfrm>
          <a:prstGeom prst="rect">
            <a:avLst/>
          </a:prstGeom>
        </p:spPr>
        <p:txBody>
          <a:bodyPr/>
          <a:lstStyle>
            <a:lvl1pPr algn="l" defTabSz="801837" rtl="0" eaLnBrk="1" latinLnBrk="0" hangingPunct="1">
              <a:lnSpc>
                <a:spcPct val="90000"/>
              </a:lnSpc>
              <a:spcBef>
                <a:spcPct val="0"/>
              </a:spcBef>
              <a:buNone/>
              <a:defRPr sz="1600" b="1" i="0" kern="1200">
                <a:solidFill>
                  <a:schemeClr val="tx2"/>
                </a:solidFill>
                <a:latin typeface="Ubuntu" panose="020B0504030602030204" pitchFamily="34" charset="0"/>
                <a:ea typeface="+mj-ea"/>
                <a:cs typeface="+mj-cs"/>
              </a:defRPr>
            </a:lvl1pPr>
          </a:lstStyle>
          <a:p>
            <a:r>
              <a:rPr lang="fr-FR" sz="2000" b="0" i="0" dirty="0">
                <a:latin typeface="+mn-lt"/>
              </a:rPr>
              <a:t>Les </a:t>
            </a:r>
            <a:r>
              <a:rPr lang="fr-FR" sz="2000" b="0" dirty="0">
                <a:latin typeface="+mn-lt"/>
              </a:rPr>
              <a:t>EPI nous sauvent la vie</a:t>
            </a:r>
            <a:endParaRPr lang="fr-FR" sz="1800" dirty="0">
              <a:solidFill>
                <a:schemeClr val="tx1"/>
              </a:solidFill>
              <a:latin typeface="+mn-lt"/>
            </a:endParaRPr>
          </a:p>
          <a:p>
            <a:pPr marL="0" marR="0" lvl="0" indent="0" algn="l" defTabSz="801837" rtl="0" eaLnBrk="1" fontAlgn="auto" latinLnBrk="0" hangingPunct="1">
              <a:lnSpc>
                <a:spcPct val="90000"/>
              </a:lnSpc>
              <a:spcBef>
                <a:spcPct val="0"/>
              </a:spcBef>
              <a:spcAft>
                <a:spcPts val="0"/>
              </a:spcAft>
              <a:buClrTx/>
              <a:buSzTx/>
              <a:buFontTx/>
              <a:buNone/>
              <a:tabLst/>
              <a:defRPr/>
            </a:pPr>
            <a:endParaRPr lang="fr-FR" sz="1800" dirty="0">
              <a:solidFill>
                <a:schemeClr val="tx1"/>
              </a:solidFill>
              <a:latin typeface="+mn-lt"/>
            </a:endParaRPr>
          </a:p>
        </p:txBody>
      </p:sp>
      <p:pic>
        <p:nvPicPr>
          <p:cNvPr id="5" name="Imag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527300" y="1781691"/>
            <a:ext cx="2830234" cy="1606034"/>
          </a:xfrm>
          <a:prstGeom prst="rect">
            <a:avLst/>
          </a:prstGeom>
        </p:spPr>
      </p:pic>
      <p:pic>
        <p:nvPicPr>
          <p:cNvPr id="7" name="Image 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032500" y="1781691"/>
            <a:ext cx="2837129" cy="1606034"/>
          </a:xfrm>
          <a:prstGeom prst="rect">
            <a:avLst/>
          </a:prstGeom>
        </p:spPr>
      </p:pic>
      <p:sp>
        <p:nvSpPr>
          <p:cNvPr id="8" name="Rectangle 7"/>
          <p:cNvSpPr/>
          <p:nvPr/>
        </p:nvSpPr>
        <p:spPr>
          <a:xfrm>
            <a:off x="6010096" y="1406525"/>
            <a:ext cx="3299004" cy="369332"/>
          </a:xfrm>
          <a:prstGeom prst="rect">
            <a:avLst/>
          </a:prstGeom>
        </p:spPr>
        <p:txBody>
          <a:bodyPr wrap="square">
            <a:spAutoFit/>
          </a:bodyPr>
          <a:lstStyle/>
          <a:p>
            <a:pPr marL="342900" marR="0" lvl="0" indent="-342900" algn="l" defTabSz="914400" rtl="0" eaLnBrk="1" fontAlgn="auto" latinLnBrk="0" hangingPunct="1">
              <a:lnSpc>
                <a:spcPct val="100000"/>
              </a:lnSpc>
              <a:spcBef>
                <a:spcPts val="600"/>
              </a:spcBef>
              <a:spcAft>
                <a:spcPts val="0"/>
              </a:spcAft>
              <a:buClrTx/>
              <a:buSzTx/>
              <a:buFontTx/>
              <a:buBlip>
                <a:blip r:embed="rId5"/>
              </a:buBlip>
              <a:tabLst/>
              <a:defRPr/>
            </a:pPr>
            <a:r>
              <a:rPr kumimoji="0" lang="fr-FR" sz="1800" b="0" i="0" u="none" strike="noStrike" kern="1200" cap="none" spc="0" normalizeH="0" baseline="0" noProof="0" dirty="0">
                <a:ln>
                  <a:noFill/>
                </a:ln>
                <a:solidFill>
                  <a:srgbClr val="575756"/>
                </a:solidFill>
                <a:effectLst/>
                <a:uLnTx/>
                <a:uFillTx/>
                <a:latin typeface="Calibri" panose="020F0502020204030204"/>
                <a:ea typeface="+mn-ea"/>
                <a:cs typeface="+mn-cs"/>
              </a:rPr>
              <a:t>Le</a:t>
            </a:r>
            <a:r>
              <a:rPr kumimoji="0" lang="fr-FR" sz="1800" b="0" i="0" u="none" strike="noStrike" kern="1200" cap="none" spc="0" normalizeH="0" noProof="0" dirty="0">
                <a:ln>
                  <a:noFill/>
                </a:ln>
                <a:solidFill>
                  <a:srgbClr val="575756"/>
                </a:solidFill>
                <a:effectLst/>
                <a:uLnTx/>
                <a:uFillTx/>
                <a:latin typeface="Calibri" panose="020F0502020204030204"/>
                <a:ea typeface="+mn-ea"/>
                <a:cs typeface="+mn-cs"/>
              </a:rPr>
              <a:t> pantalon</a:t>
            </a:r>
            <a:endParaRPr kumimoji="0" lang="fr-FR" sz="1800" b="0" i="0" u="none" strike="noStrike" kern="1200" cap="none" spc="0" normalizeH="0" baseline="0" noProof="0" dirty="0">
              <a:ln>
                <a:noFill/>
              </a:ln>
              <a:solidFill>
                <a:srgbClr val="575756"/>
              </a:solidFill>
              <a:effectLst/>
              <a:uLnTx/>
              <a:uFillTx/>
              <a:latin typeface="Calibri" panose="020F0502020204030204"/>
              <a:ea typeface="+mn-ea"/>
              <a:cs typeface="+mn-cs"/>
            </a:endParaRPr>
          </a:p>
        </p:txBody>
      </p:sp>
      <p:pic>
        <p:nvPicPr>
          <p:cNvPr id="9" name="Image 8"/>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2561405" y="3921125"/>
            <a:ext cx="2796130" cy="1580295"/>
          </a:xfrm>
          <a:prstGeom prst="rect">
            <a:avLst/>
          </a:prstGeom>
        </p:spPr>
      </p:pic>
      <p:sp>
        <p:nvSpPr>
          <p:cNvPr id="10" name="Rectangle 9"/>
          <p:cNvSpPr/>
          <p:nvPr/>
        </p:nvSpPr>
        <p:spPr>
          <a:xfrm>
            <a:off x="2451100" y="3540125"/>
            <a:ext cx="2906434" cy="369332"/>
          </a:xfrm>
          <a:prstGeom prst="rect">
            <a:avLst/>
          </a:prstGeom>
        </p:spPr>
        <p:txBody>
          <a:bodyPr wrap="square">
            <a:spAutoFit/>
          </a:bodyPr>
          <a:lstStyle/>
          <a:p>
            <a:pPr marL="342900" marR="0" lvl="0" indent="-342900" algn="l" defTabSz="914400" rtl="0" eaLnBrk="1" fontAlgn="auto" latinLnBrk="0" hangingPunct="1">
              <a:lnSpc>
                <a:spcPct val="100000"/>
              </a:lnSpc>
              <a:spcBef>
                <a:spcPts val="600"/>
              </a:spcBef>
              <a:spcAft>
                <a:spcPts val="0"/>
              </a:spcAft>
              <a:buClrTx/>
              <a:buSzTx/>
              <a:buFontTx/>
              <a:buBlip>
                <a:blip r:embed="rId5"/>
              </a:buBlip>
              <a:tabLst/>
              <a:defRPr/>
            </a:pPr>
            <a:r>
              <a:rPr kumimoji="0" lang="fr-FR" sz="1800" b="0" i="0" u="none" strike="noStrike" kern="1200" cap="none" spc="0" normalizeH="0" baseline="0" noProof="0" dirty="0">
                <a:ln>
                  <a:noFill/>
                </a:ln>
                <a:solidFill>
                  <a:srgbClr val="575756"/>
                </a:solidFill>
                <a:effectLst/>
                <a:uLnTx/>
                <a:uFillTx/>
                <a:latin typeface="Calibri" panose="020F0502020204030204"/>
                <a:ea typeface="+mn-ea"/>
                <a:cs typeface="+mn-cs"/>
              </a:rPr>
              <a:t>La veste</a:t>
            </a:r>
          </a:p>
        </p:txBody>
      </p:sp>
      <p:sp>
        <p:nvSpPr>
          <p:cNvPr id="11" name="Rectangle 10"/>
          <p:cNvSpPr/>
          <p:nvPr/>
        </p:nvSpPr>
        <p:spPr>
          <a:xfrm>
            <a:off x="5945466" y="3540125"/>
            <a:ext cx="3363634" cy="369332"/>
          </a:xfrm>
          <a:prstGeom prst="rect">
            <a:avLst/>
          </a:prstGeom>
          <a:noFill/>
        </p:spPr>
        <p:txBody>
          <a:bodyPr wrap="square">
            <a:spAutoFit/>
          </a:bodyPr>
          <a:lstStyle/>
          <a:p>
            <a:pPr marL="342900" marR="0" lvl="0" indent="-342900" algn="l" defTabSz="914400" rtl="0" eaLnBrk="1" fontAlgn="auto" latinLnBrk="0" hangingPunct="1">
              <a:lnSpc>
                <a:spcPct val="100000"/>
              </a:lnSpc>
              <a:spcBef>
                <a:spcPts val="600"/>
              </a:spcBef>
              <a:spcAft>
                <a:spcPts val="0"/>
              </a:spcAft>
              <a:buClrTx/>
              <a:buSzTx/>
              <a:buFontTx/>
              <a:buBlip>
                <a:blip r:embed="rId5"/>
              </a:buBlip>
              <a:tabLst/>
              <a:defRPr/>
            </a:pPr>
            <a:r>
              <a:rPr kumimoji="0" lang="fr-FR" sz="1800" b="0" i="0" u="none" strike="noStrike" kern="1200" cap="none" spc="0" normalizeH="0" baseline="0" noProof="0" dirty="0">
                <a:ln>
                  <a:noFill/>
                </a:ln>
                <a:effectLst/>
                <a:uLnTx/>
                <a:uFillTx/>
                <a:latin typeface="Calibri" panose="020F0502020204030204"/>
                <a:ea typeface="+mn-ea"/>
                <a:cs typeface="+mn-cs"/>
              </a:rPr>
              <a:t>Essai avec et sans casque  </a:t>
            </a:r>
          </a:p>
        </p:txBody>
      </p:sp>
      <p:pic>
        <p:nvPicPr>
          <p:cNvPr id="12" name="Image 11"/>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6010096" y="3906710"/>
            <a:ext cx="2841804" cy="1596851"/>
          </a:xfrm>
          <a:prstGeom prst="rect">
            <a:avLst/>
          </a:prstGeom>
        </p:spPr>
      </p:pic>
      <p:sp>
        <p:nvSpPr>
          <p:cNvPr id="6" name="Rectangle 5"/>
          <p:cNvSpPr/>
          <p:nvPr/>
        </p:nvSpPr>
        <p:spPr>
          <a:xfrm>
            <a:off x="2451101" y="1510526"/>
            <a:ext cx="2906433" cy="646331"/>
          </a:xfrm>
          <a:prstGeom prst="rect">
            <a:avLst/>
          </a:prstGeom>
          <a:noFill/>
        </p:spPr>
        <p:txBody>
          <a:bodyPr wrap="square">
            <a:spAutoFit/>
          </a:bodyPr>
          <a:lstStyle/>
          <a:p>
            <a:pPr marL="342900" marR="0" lvl="0" indent="-342900" algn="l" defTabSz="914400" rtl="0" eaLnBrk="1" fontAlgn="auto" latinLnBrk="0" hangingPunct="1">
              <a:lnSpc>
                <a:spcPct val="100000"/>
              </a:lnSpc>
              <a:spcBef>
                <a:spcPts val="600"/>
              </a:spcBef>
              <a:spcAft>
                <a:spcPts val="0"/>
              </a:spcAft>
              <a:buClrTx/>
              <a:buSzTx/>
              <a:buFontTx/>
              <a:buBlip>
                <a:blip r:embed="rId5"/>
              </a:buBlip>
              <a:tabLst/>
              <a:defRPr/>
            </a:pPr>
            <a:r>
              <a:rPr lang="fr-FR" dirty="0">
                <a:solidFill>
                  <a:srgbClr val="575756"/>
                </a:solidFill>
                <a:latin typeface="Calibri" panose="020F0502020204030204"/>
              </a:rPr>
              <a:t>Essai du casque avec et </a:t>
            </a:r>
            <a:r>
              <a:rPr lang="fr-FR" dirty="0">
                <a:solidFill>
                  <a:schemeClr val="bg1"/>
                </a:solidFill>
                <a:latin typeface="Calibri" panose="020F0502020204030204"/>
              </a:rPr>
              <a:t>sans écran facial</a:t>
            </a:r>
          </a:p>
        </p:txBody>
      </p:sp>
    </p:spTree>
    <p:extLst>
      <p:ext uri="{BB962C8B-B14F-4D97-AF65-F5344CB8AC3E}">
        <p14:creationId xmlns:p14="http://schemas.microsoft.com/office/powerpoint/2010/main" val="400859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DE3674A-3ED6-0C43-93A5-752EB9AC40CB}"/>
              </a:ext>
            </a:extLst>
          </p:cNvPr>
          <p:cNvSpPr txBox="1">
            <a:spLocks/>
          </p:cNvSpPr>
          <p:nvPr/>
        </p:nvSpPr>
        <p:spPr>
          <a:xfrm>
            <a:off x="317500" y="339725"/>
            <a:ext cx="5867399" cy="381000"/>
          </a:xfrm>
          <a:prstGeom prst="rect">
            <a:avLst/>
          </a:prstGeom>
        </p:spPr>
        <p:txBody>
          <a:bodyPr/>
          <a:lstStyle>
            <a:lvl1pPr algn="l" defTabSz="801837" rtl="0" eaLnBrk="1" latinLnBrk="0" hangingPunct="1">
              <a:lnSpc>
                <a:spcPct val="90000"/>
              </a:lnSpc>
              <a:spcBef>
                <a:spcPct val="0"/>
              </a:spcBef>
              <a:buNone/>
              <a:defRPr sz="2000" b="1" i="0" kern="1200">
                <a:solidFill>
                  <a:schemeClr val="tx2"/>
                </a:solidFill>
                <a:latin typeface="Ubuntu" panose="020B0504030602030204" pitchFamily="34" charset="0"/>
                <a:ea typeface="+mj-ea"/>
                <a:cs typeface="+mj-cs"/>
              </a:defRPr>
            </a:lvl1pPr>
          </a:lstStyle>
          <a:p>
            <a:pPr marL="0" lvl="2" defTabSz="685800">
              <a:lnSpc>
                <a:spcPct val="90000"/>
              </a:lnSpc>
              <a:spcBef>
                <a:spcPts val="450"/>
              </a:spcBef>
              <a:buClr>
                <a:srgbClr val="005EB8"/>
              </a:buClr>
              <a:buSzPct val="70000"/>
            </a:pPr>
            <a:r>
              <a:rPr lang="fr-FR" sz="2800" b="1" dirty="0">
                <a:solidFill>
                  <a:schemeClr val="tx2"/>
                </a:solidFill>
              </a:rPr>
              <a:t>En pratique</a:t>
            </a:r>
            <a:endParaRPr lang="fr-FR" sz="2800" dirty="0"/>
          </a:p>
        </p:txBody>
      </p:sp>
      <p:sp>
        <p:nvSpPr>
          <p:cNvPr id="11" name="Rectangle 10"/>
          <p:cNvSpPr/>
          <p:nvPr/>
        </p:nvSpPr>
        <p:spPr>
          <a:xfrm>
            <a:off x="317500" y="868184"/>
            <a:ext cx="8915400" cy="369332"/>
          </a:xfrm>
          <a:prstGeom prst="rect">
            <a:avLst/>
          </a:prstGeom>
        </p:spPr>
        <p:txBody>
          <a:bodyPr wrap="square">
            <a:spAutoFit/>
          </a:bodyPr>
          <a:lstStyle/>
          <a:p>
            <a:r>
              <a:rPr lang="fr-FR" b="1" dirty="0">
                <a:solidFill>
                  <a:srgbClr val="0070C0"/>
                </a:solidFill>
              </a:rPr>
              <a:t>Une innovation aboutie : L'application Signa° pour faciliter le balisage des chantiers</a:t>
            </a:r>
          </a:p>
        </p:txBody>
      </p:sp>
      <p:sp>
        <p:nvSpPr>
          <p:cNvPr id="4" name="Rectangle 3"/>
          <p:cNvSpPr/>
          <p:nvPr/>
        </p:nvSpPr>
        <p:spPr>
          <a:xfrm>
            <a:off x="317500" y="1335802"/>
            <a:ext cx="9906000" cy="1477328"/>
          </a:xfrm>
          <a:prstGeom prst="rect">
            <a:avLst/>
          </a:prstGeom>
        </p:spPr>
        <p:txBody>
          <a:bodyPr wrap="square">
            <a:spAutoFit/>
          </a:bodyPr>
          <a:lstStyle/>
          <a:p>
            <a:r>
              <a:rPr lang="fr-FR" dirty="0"/>
              <a:t>Les collaborateurs de la DR Picardie ont créé l’application </a:t>
            </a:r>
            <a:r>
              <a:rPr lang="fr-FR" b="1" dirty="0"/>
              <a:t>Signa</a:t>
            </a:r>
            <a:r>
              <a:rPr lang="fr-FR" dirty="0"/>
              <a:t> pour faciliter le balisage des chantiers. En 3 clics, on obtient le schéma de balisage type à mettre en œuvre sur un chantier selon sa typologie (Rural/Urbain, Emprise des travaux, Intensité du trafic routier). Elle sert également de support visuel afin de faciliter les échanges avec les gestionnaires de voirie/chefs d’équipe des sous-traitants, mais aussi d'avoir à portée de main tout le guide technique du balisage.</a:t>
            </a:r>
          </a:p>
        </p:txBody>
      </p:sp>
      <p:pic>
        <p:nvPicPr>
          <p:cNvPr id="7" name="Image 6">
            <a:hlinkClick r:id="rId3"/>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93700" y="2813130"/>
            <a:ext cx="6505575" cy="2796983"/>
          </a:xfrm>
          <a:prstGeom prst="rect">
            <a:avLst/>
          </a:prstGeom>
        </p:spPr>
      </p:pic>
    </p:spTree>
    <p:extLst>
      <p:ext uri="{BB962C8B-B14F-4D97-AF65-F5344CB8AC3E}">
        <p14:creationId xmlns:p14="http://schemas.microsoft.com/office/powerpoint/2010/main" val="994392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DE3674A-3ED6-0C43-93A5-752EB9AC40CB}"/>
              </a:ext>
            </a:extLst>
          </p:cNvPr>
          <p:cNvSpPr txBox="1">
            <a:spLocks/>
          </p:cNvSpPr>
          <p:nvPr/>
        </p:nvSpPr>
        <p:spPr>
          <a:xfrm>
            <a:off x="317500" y="339725"/>
            <a:ext cx="5867399" cy="381000"/>
          </a:xfrm>
          <a:prstGeom prst="rect">
            <a:avLst/>
          </a:prstGeom>
        </p:spPr>
        <p:txBody>
          <a:bodyPr/>
          <a:lstStyle>
            <a:lvl1pPr algn="l" defTabSz="801837" rtl="0" eaLnBrk="1" latinLnBrk="0" hangingPunct="1">
              <a:lnSpc>
                <a:spcPct val="90000"/>
              </a:lnSpc>
              <a:spcBef>
                <a:spcPct val="0"/>
              </a:spcBef>
              <a:buNone/>
              <a:defRPr sz="2000" b="1" i="0" kern="1200">
                <a:solidFill>
                  <a:schemeClr val="tx2"/>
                </a:solidFill>
                <a:latin typeface="Ubuntu" panose="020B0504030602030204" pitchFamily="34" charset="0"/>
                <a:ea typeface="+mj-ea"/>
                <a:cs typeface="+mj-cs"/>
              </a:defRPr>
            </a:lvl1pPr>
          </a:lstStyle>
          <a:p>
            <a:pPr marL="0" lvl="2" defTabSz="685800">
              <a:lnSpc>
                <a:spcPct val="90000"/>
              </a:lnSpc>
              <a:spcBef>
                <a:spcPts val="450"/>
              </a:spcBef>
              <a:buClr>
                <a:srgbClr val="005EB8"/>
              </a:buClr>
              <a:buSzPct val="70000"/>
            </a:pPr>
            <a:r>
              <a:rPr lang="fr-FR" sz="2800" b="1" dirty="0">
                <a:solidFill>
                  <a:schemeClr val="tx2"/>
                </a:solidFill>
              </a:rPr>
              <a:t>En pratique</a:t>
            </a:r>
            <a:endParaRPr lang="fr-FR" sz="2800" dirty="0"/>
          </a:p>
        </p:txBody>
      </p:sp>
      <p:sp>
        <p:nvSpPr>
          <p:cNvPr id="11" name="Rectangle 10"/>
          <p:cNvSpPr/>
          <p:nvPr/>
        </p:nvSpPr>
        <p:spPr>
          <a:xfrm>
            <a:off x="317500" y="868184"/>
            <a:ext cx="8915400" cy="646331"/>
          </a:xfrm>
          <a:prstGeom prst="rect">
            <a:avLst/>
          </a:prstGeom>
        </p:spPr>
        <p:txBody>
          <a:bodyPr wrap="square">
            <a:spAutoFit/>
          </a:bodyPr>
          <a:lstStyle/>
          <a:p>
            <a:r>
              <a:rPr lang="fr-FR" b="1" dirty="0">
                <a:solidFill>
                  <a:srgbClr val="0070C0"/>
                </a:solidFill>
              </a:rPr>
              <a:t>Des idées partagées sur La Ruche pour améliorer les EPC (équipements de protection collective)</a:t>
            </a:r>
          </a:p>
        </p:txBody>
      </p:sp>
      <p:sp>
        <p:nvSpPr>
          <p:cNvPr id="5" name="Rectangle 4"/>
          <p:cNvSpPr/>
          <p:nvPr/>
        </p:nvSpPr>
        <p:spPr>
          <a:xfrm>
            <a:off x="317500" y="1558925"/>
            <a:ext cx="5562600" cy="2031325"/>
          </a:xfrm>
          <a:prstGeom prst="rect">
            <a:avLst/>
          </a:prstGeom>
        </p:spPr>
        <p:txBody>
          <a:bodyPr wrap="square">
            <a:spAutoFit/>
          </a:bodyPr>
          <a:lstStyle/>
          <a:p>
            <a:pPr marL="342900" lvl="0" indent="-342900">
              <a:spcBef>
                <a:spcPts val="600"/>
              </a:spcBef>
              <a:buBlip>
                <a:blip r:embed="rId3"/>
              </a:buBlip>
              <a:defRPr/>
            </a:pPr>
            <a:r>
              <a:rPr lang="fr-FR" altLang="fr-FR" sz="2000" b="1" dirty="0">
                <a:solidFill>
                  <a:schemeClr val="tx2"/>
                </a:solidFill>
                <a:ea typeface="+mj-ea"/>
                <a:cs typeface="+mj-cs"/>
              </a:rPr>
              <a:t>AEROSTEP : travaux en hauteur sur façade - </a:t>
            </a:r>
            <a:r>
              <a:rPr lang="fr-FR" altLang="fr-FR" sz="1600" dirty="0">
                <a:latin typeface="Arial" panose="020B0604020202020204" pitchFamily="34" charset="0"/>
              </a:rPr>
              <a:t>décembre 2018</a:t>
            </a:r>
          </a:p>
          <a:p>
            <a:pPr marL="342900" lvl="0" indent="-342900">
              <a:spcBef>
                <a:spcPts val="600"/>
              </a:spcBef>
              <a:buBlip>
                <a:blip r:embed="rId3"/>
              </a:buBlip>
              <a:defRPr/>
            </a:pPr>
            <a:r>
              <a:rPr lang="fr-FR" altLang="fr-FR" sz="1600" dirty="0">
                <a:latin typeface="Arial" panose="020B0604020202020204" pitchFamily="34" charset="0"/>
              </a:rPr>
              <a:t>La plupart des travaux en hauteur sur façade que nous réalisons sont prévus pour être réalisés sous tension. Travail engagé pour valider la possibilité de travailler sous tension avec un </a:t>
            </a:r>
            <a:r>
              <a:rPr lang="fr-FR" altLang="fr-FR" sz="1600" dirty="0" err="1">
                <a:latin typeface="Arial" panose="020B0604020202020204" pitchFamily="34" charset="0"/>
              </a:rPr>
              <a:t>Aerostep</a:t>
            </a:r>
            <a:r>
              <a:rPr lang="fr-FR" altLang="fr-FR" sz="1600" dirty="0">
                <a:latin typeface="Arial" panose="020B0604020202020204" pitchFamily="34" charset="0"/>
              </a:rPr>
              <a:t>.</a:t>
            </a:r>
          </a:p>
          <a:p>
            <a:pPr marL="342900" lvl="0" indent="-342900">
              <a:spcBef>
                <a:spcPts val="600"/>
              </a:spcBef>
              <a:buBlip>
                <a:blip r:embed="rId3"/>
              </a:buBlip>
              <a:defRPr/>
            </a:pPr>
            <a:r>
              <a:rPr lang="fr-FR" altLang="fr-FR" sz="1600" dirty="0">
                <a:latin typeface="Arial" panose="020B0604020202020204" pitchFamily="34" charset="0"/>
              </a:rPr>
              <a:t>Equipe : </a:t>
            </a:r>
            <a:r>
              <a:rPr lang="fr-FR" altLang="fr-FR" sz="1400" dirty="0">
                <a:latin typeface="Arial" panose="020B0604020202020204" pitchFamily="34" charset="0"/>
              </a:rPr>
              <a:t>DR Normandie</a:t>
            </a:r>
          </a:p>
        </p:txBody>
      </p:sp>
      <p:sp>
        <p:nvSpPr>
          <p:cNvPr id="6" name="Forme libre 5"/>
          <p:cNvSpPr/>
          <p:nvPr/>
        </p:nvSpPr>
        <p:spPr>
          <a:xfrm>
            <a:off x="6413500" y="1695723"/>
            <a:ext cx="3793800" cy="3216001"/>
          </a:xfrm>
          <a:custGeom>
            <a:avLst/>
            <a:gdLst>
              <a:gd name="connsiteX0" fmla="*/ 324043 w 2160240"/>
              <a:gd name="connsiteY0" fmla="*/ 0 h 1944216"/>
              <a:gd name="connsiteX1" fmla="*/ 2160240 w 2160240"/>
              <a:gd name="connsiteY1" fmla="*/ 0 h 1944216"/>
              <a:gd name="connsiteX2" fmla="*/ 2160240 w 2160240"/>
              <a:gd name="connsiteY2" fmla="*/ 0 h 1944216"/>
              <a:gd name="connsiteX3" fmla="*/ 2160240 w 2160240"/>
              <a:gd name="connsiteY3" fmla="*/ 0 h 1944216"/>
              <a:gd name="connsiteX4" fmla="*/ 2160240 w 2160240"/>
              <a:gd name="connsiteY4" fmla="*/ 1620173 h 1944216"/>
              <a:gd name="connsiteX5" fmla="*/ 2065330 w 2160240"/>
              <a:gd name="connsiteY5" fmla="*/ 1849306 h 1944216"/>
              <a:gd name="connsiteX6" fmla="*/ 1836197 w 2160240"/>
              <a:gd name="connsiteY6" fmla="*/ 1944216 h 1944216"/>
              <a:gd name="connsiteX7" fmla="*/ 0 w 2160240"/>
              <a:gd name="connsiteY7" fmla="*/ 1944216 h 1944216"/>
              <a:gd name="connsiteX8" fmla="*/ 0 w 2160240"/>
              <a:gd name="connsiteY8" fmla="*/ 1944216 h 1944216"/>
              <a:gd name="connsiteX9" fmla="*/ 0 w 2160240"/>
              <a:gd name="connsiteY9" fmla="*/ 1944216 h 1944216"/>
              <a:gd name="connsiteX10" fmla="*/ 0 w 2160240"/>
              <a:gd name="connsiteY10" fmla="*/ 324043 h 1944216"/>
              <a:gd name="connsiteX11" fmla="*/ 94910 w 2160240"/>
              <a:gd name="connsiteY11" fmla="*/ 94910 h 1944216"/>
              <a:gd name="connsiteX12" fmla="*/ 324043 w 2160240"/>
              <a:gd name="connsiteY12" fmla="*/ 0 h 1944216"/>
              <a:gd name="connsiteX0" fmla="*/ 324043 w 2160240"/>
              <a:gd name="connsiteY0" fmla="*/ 0 h 1944216"/>
              <a:gd name="connsiteX1" fmla="*/ 2160240 w 2160240"/>
              <a:gd name="connsiteY1" fmla="*/ 0 h 1944216"/>
              <a:gd name="connsiteX2" fmla="*/ 2160240 w 2160240"/>
              <a:gd name="connsiteY2" fmla="*/ 0 h 1944216"/>
              <a:gd name="connsiteX3" fmla="*/ 2160240 w 2160240"/>
              <a:gd name="connsiteY3" fmla="*/ 0 h 1944216"/>
              <a:gd name="connsiteX4" fmla="*/ 2160240 w 2160240"/>
              <a:gd name="connsiteY4" fmla="*/ 1620173 h 1944216"/>
              <a:gd name="connsiteX5" fmla="*/ 2065330 w 2160240"/>
              <a:gd name="connsiteY5" fmla="*/ 1849306 h 1944216"/>
              <a:gd name="connsiteX6" fmla="*/ 1836197 w 2160240"/>
              <a:gd name="connsiteY6" fmla="*/ 1944216 h 1944216"/>
              <a:gd name="connsiteX7" fmla="*/ 0 w 2160240"/>
              <a:gd name="connsiteY7" fmla="*/ 1944216 h 1944216"/>
              <a:gd name="connsiteX8" fmla="*/ 0 w 2160240"/>
              <a:gd name="connsiteY8" fmla="*/ 1944216 h 1944216"/>
              <a:gd name="connsiteX9" fmla="*/ 0 w 2160240"/>
              <a:gd name="connsiteY9" fmla="*/ 1944216 h 1944216"/>
              <a:gd name="connsiteX10" fmla="*/ 0 w 2160240"/>
              <a:gd name="connsiteY10" fmla="*/ 324043 h 1944216"/>
              <a:gd name="connsiteX11" fmla="*/ 94910 w 2160240"/>
              <a:gd name="connsiteY11" fmla="*/ 94910 h 1944216"/>
              <a:gd name="connsiteX12" fmla="*/ 324043 w 2160240"/>
              <a:gd name="connsiteY12" fmla="*/ 0 h 1944216"/>
              <a:gd name="connsiteX0" fmla="*/ 324043 w 2160240"/>
              <a:gd name="connsiteY0" fmla="*/ 0 h 1944216"/>
              <a:gd name="connsiteX1" fmla="*/ 2160240 w 2160240"/>
              <a:gd name="connsiteY1" fmla="*/ 0 h 1944216"/>
              <a:gd name="connsiteX2" fmla="*/ 2160240 w 2160240"/>
              <a:gd name="connsiteY2" fmla="*/ 0 h 1944216"/>
              <a:gd name="connsiteX3" fmla="*/ 2160240 w 2160240"/>
              <a:gd name="connsiteY3" fmla="*/ 0 h 1944216"/>
              <a:gd name="connsiteX4" fmla="*/ 2160240 w 2160240"/>
              <a:gd name="connsiteY4" fmla="*/ 1620173 h 1944216"/>
              <a:gd name="connsiteX5" fmla="*/ 2065330 w 2160240"/>
              <a:gd name="connsiteY5" fmla="*/ 1849306 h 1944216"/>
              <a:gd name="connsiteX6" fmla="*/ 1836197 w 2160240"/>
              <a:gd name="connsiteY6" fmla="*/ 1944216 h 1944216"/>
              <a:gd name="connsiteX7" fmla="*/ 0 w 2160240"/>
              <a:gd name="connsiteY7" fmla="*/ 1944216 h 1944216"/>
              <a:gd name="connsiteX8" fmla="*/ 0 w 2160240"/>
              <a:gd name="connsiteY8" fmla="*/ 1944216 h 1944216"/>
              <a:gd name="connsiteX9" fmla="*/ 0 w 2160240"/>
              <a:gd name="connsiteY9" fmla="*/ 1944216 h 1944216"/>
              <a:gd name="connsiteX10" fmla="*/ 0 w 2160240"/>
              <a:gd name="connsiteY10" fmla="*/ 324043 h 1944216"/>
              <a:gd name="connsiteX11" fmla="*/ 94910 w 2160240"/>
              <a:gd name="connsiteY11" fmla="*/ 94910 h 1944216"/>
              <a:gd name="connsiteX12" fmla="*/ 324043 w 2160240"/>
              <a:gd name="connsiteY12" fmla="*/ 0 h 1944216"/>
              <a:gd name="connsiteX0" fmla="*/ 324043 w 2160240"/>
              <a:gd name="connsiteY0" fmla="*/ 0 h 1944216"/>
              <a:gd name="connsiteX1" fmla="*/ 2160240 w 2160240"/>
              <a:gd name="connsiteY1" fmla="*/ 0 h 1944216"/>
              <a:gd name="connsiteX2" fmla="*/ 2160240 w 2160240"/>
              <a:gd name="connsiteY2" fmla="*/ 0 h 1944216"/>
              <a:gd name="connsiteX3" fmla="*/ 2160240 w 2160240"/>
              <a:gd name="connsiteY3" fmla="*/ 0 h 1944216"/>
              <a:gd name="connsiteX4" fmla="*/ 2160240 w 2160240"/>
              <a:gd name="connsiteY4" fmla="*/ 1620173 h 1944216"/>
              <a:gd name="connsiteX5" fmla="*/ 2065330 w 2160240"/>
              <a:gd name="connsiteY5" fmla="*/ 1849306 h 1944216"/>
              <a:gd name="connsiteX6" fmla="*/ 1836197 w 2160240"/>
              <a:gd name="connsiteY6" fmla="*/ 1944216 h 1944216"/>
              <a:gd name="connsiteX7" fmla="*/ 0 w 2160240"/>
              <a:gd name="connsiteY7" fmla="*/ 1944216 h 1944216"/>
              <a:gd name="connsiteX8" fmla="*/ 0 w 2160240"/>
              <a:gd name="connsiteY8" fmla="*/ 1944216 h 1944216"/>
              <a:gd name="connsiteX9" fmla="*/ 0 w 2160240"/>
              <a:gd name="connsiteY9" fmla="*/ 1944216 h 1944216"/>
              <a:gd name="connsiteX10" fmla="*/ 0 w 2160240"/>
              <a:gd name="connsiteY10" fmla="*/ 324043 h 1944216"/>
              <a:gd name="connsiteX11" fmla="*/ 94910 w 2160240"/>
              <a:gd name="connsiteY11" fmla="*/ 94910 h 1944216"/>
              <a:gd name="connsiteX12" fmla="*/ 324043 w 2160240"/>
              <a:gd name="connsiteY12" fmla="*/ 0 h 1944216"/>
              <a:gd name="connsiteX0" fmla="*/ 324043 w 2160240"/>
              <a:gd name="connsiteY0" fmla="*/ 0 h 1944216"/>
              <a:gd name="connsiteX1" fmla="*/ 2160240 w 2160240"/>
              <a:gd name="connsiteY1" fmla="*/ 0 h 1944216"/>
              <a:gd name="connsiteX2" fmla="*/ 2160240 w 2160240"/>
              <a:gd name="connsiteY2" fmla="*/ 0 h 1944216"/>
              <a:gd name="connsiteX3" fmla="*/ 2160240 w 2160240"/>
              <a:gd name="connsiteY3" fmla="*/ 0 h 1944216"/>
              <a:gd name="connsiteX4" fmla="*/ 2156115 w 2160240"/>
              <a:gd name="connsiteY4" fmla="*/ 5815 h 1944216"/>
              <a:gd name="connsiteX5" fmla="*/ 2160240 w 2160240"/>
              <a:gd name="connsiteY5" fmla="*/ 1620173 h 1944216"/>
              <a:gd name="connsiteX6" fmla="*/ 2065330 w 2160240"/>
              <a:gd name="connsiteY6" fmla="*/ 1849306 h 1944216"/>
              <a:gd name="connsiteX7" fmla="*/ 1836197 w 2160240"/>
              <a:gd name="connsiteY7" fmla="*/ 1944216 h 1944216"/>
              <a:gd name="connsiteX8" fmla="*/ 0 w 2160240"/>
              <a:gd name="connsiteY8" fmla="*/ 1944216 h 1944216"/>
              <a:gd name="connsiteX9" fmla="*/ 0 w 2160240"/>
              <a:gd name="connsiteY9" fmla="*/ 1944216 h 1944216"/>
              <a:gd name="connsiteX10" fmla="*/ 0 w 2160240"/>
              <a:gd name="connsiteY10" fmla="*/ 1944216 h 1944216"/>
              <a:gd name="connsiteX11" fmla="*/ 0 w 2160240"/>
              <a:gd name="connsiteY11" fmla="*/ 324043 h 1944216"/>
              <a:gd name="connsiteX12" fmla="*/ 94910 w 2160240"/>
              <a:gd name="connsiteY12" fmla="*/ 94910 h 1944216"/>
              <a:gd name="connsiteX13" fmla="*/ 324043 w 2160240"/>
              <a:gd name="connsiteY13" fmla="*/ 0 h 1944216"/>
              <a:gd name="connsiteX0" fmla="*/ 324043 w 2160240"/>
              <a:gd name="connsiteY0" fmla="*/ 0 h 1944216"/>
              <a:gd name="connsiteX1" fmla="*/ 2160240 w 2160240"/>
              <a:gd name="connsiteY1" fmla="*/ 0 h 1944216"/>
              <a:gd name="connsiteX2" fmla="*/ 2160240 w 2160240"/>
              <a:gd name="connsiteY2" fmla="*/ 0 h 1944216"/>
              <a:gd name="connsiteX3" fmla="*/ 2160240 w 2160240"/>
              <a:gd name="connsiteY3" fmla="*/ 0 h 1944216"/>
              <a:gd name="connsiteX4" fmla="*/ 2160240 w 2160240"/>
              <a:gd name="connsiteY4" fmla="*/ 504056 h 1944216"/>
              <a:gd name="connsiteX5" fmla="*/ 2160240 w 2160240"/>
              <a:gd name="connsiteY5" fmla="*/ 1620173 h 1944216"/>
              <a:gd name="connsiteX6" fmla="*/ 2065330 w 2160240"/>
              <a:gd name="connsiteY6" fmla="*/ 1849306 h 1944216"/>
              <a:gd name="connsiteX7" fmla="*/ 1836197 w 2160240"/>
              <a:gd name="connsiteY7" fmla="*/ 1944216 h 1944216"/>
              <a:gd name="connsiteX8" fmla="*/ 0 w 2160240"/>
              <a:gd name="connsiteY8" fmla="*/ 1944216 h 1944216"/>
              <a:gd name="connsiteX9" fmla="*/ 0 w 2160240"/>
              <a:gd name="connsiteY9" fmla="*/ 1944216 h 1944216"/>
              <a:gd name="connsiteX10" fmla="*/ 0 w 2160240"/>
              <a:gd name="connsiteY10" fmla="*/ 1944216 h 1944216"/>
              <a:gd name="connsiteX11" fmla="*/ 0 w 2160240"/>
              <a:gd name="connsiteY11" fmla="*/ 324043 h 1944216"/>
              <a:gd name="connsiteX12" fmla="*/ 94910 w 2160240"/>
              <a:gd name="connsiteY12" fmla="*/ 94910 h 1944216"/>
              <a:gd name="connsiteX13" fmla="*/ 324043 w 2160240"/>
              <a:gd name="connsiteY13" fmla="*/ 0 h 1944216"/>
              <a:gd name="connsiteX0" fmla="*/ 324043 w 2160240"/>
              <a:gd name="connsiteY0" fmla="*/ 0 h 1944216"/>
              <a:gd name="connsiteX1" fmla="*/ 2160240 w 2160240"/>
              <a:gd name="connsiteY1" fmla="*/ 0 h 1944216"/>
              <a:gd name="connsiteX2" fmla="*/ 2160240 w 2160240"/>
              <a:gd name="connsiteY2" fmla="*/ 0 h 1944216"/>
              <a:gd name="connsiteX3" fmla="*/ 2160240 w 2160240"/>
              <a:gd name="connsiteY3" fmla="*/ 0 h 1944216"/>
              <a:gd name="connsiteX4" fmla="*/ 2145230 w 2160240"/>
              <a:gd name="connsiteY4" fmla="*/ 169101 h 1944216"/>
              <a:gd name="connsiteX5" fmla="*/ 2160240 w 2160240"/>
              <a:gd name="connsiteY5" fmla="*/ 504056 h 1944216"/>
              <a:gd name="connsiteX6" fmla="*/ 2160240 w 2160240"/>
              <a:gd name="connsiteY6" fmla="*/ 1620173 h 1944216"/>
              <a:gd name="connsiteX7" fmla="*/ 2065330 w 2160240"/>
              <a:gd name="connsiteY7" fmla="*/ 1849306 h 1944216"/>
              <a:gd name="connsiteX8" fmla="*/ 1836197 w 2160240"/>
              <a:gd name="connsiteY8" fmla="*/ 1944216 h 1944216"/>
              <a:gd name="connsiteX9" fmla="*/ 0 w 2160240"/>
              <a:gd name="connsiteY9" fmla="*/ 1944216 h 1944216"/>
              <a:gd name="connsiteX10" fmla="*/ 0 w 2160240"/>
              <a:gd name="connsiteY10" fmla="*/ 1944216 h 1944216"/>
              <a:gd name="connsiteX11" fmla="*/ 0 w 2160240"/>
              <a:gd name="connsiteY11" fmla="*/ 1944216 h 1944216"/>
              <a:gd name="connsiteX12" fmla="*/ 0 w 2160240"/>
              <a:gd name="connsiteY12" fmla="*/ 324043 h 1944216"/>
              <a:gd name="connsiteX13" fmla="*/ 94910 w 2160240"/>
              <a:gd name="connsiteY13" fmla="*/ 94910 h 1944216"/>
              <a:gd name="connsiteX14" fmla="*/ 324043 w 2160240"/>
              <a:gd name="connsiteY14" fmla="*/ 0 h 1944216"/>
              <a:gd name="connsiteX0" fmla="*/ 324043 w 2160240"/>
              <a:gd name="connsiteY0" fmla="*/ 0 h 1944216"/>
              <a:gd name="connsiteX1" fmla="*/ 2160240 w 2160240"/>
              <a:gd name="connsiteY1" fmla="*/ 0 h 1944216"/>
              <a:gd name="connsiteX2" fmla="*/ 2160240 w 2160240"/>
              <a:gd name="connsiteY2" fmla="*/ 0 h 1944216"/>
              <a:gd name="connsiteX3" fmla="*/ 1872208 w 2160240"/>
              <a:gd name="connsiteY3" fmla="*/ 0 h 1944216"/>
              <a:gd name="connsiteX4" fmla="*/ 2145230 w 2160240"/>
              <a:gd name="connsiteY4" fmla="*/ 169101 h 1944216"/>
              <a:gd name="connsiteX5" fmla="*/ 2160240 w 2160240"/>
              <a:gd name="connsiteY5" fmla="*/ 504056 h 1944216"/>
              <a:gd name="connsiteX6" fmla="*/ 2160240 w 2160240"/>
              <a:gd name="connsiteY6" fmla="*/ 1620173 h 1944216"/>
              <a:gd name="connsiteX7" fmla="*/ 2065330 w 2160240"/>
              <a:gd name="connsiteY7" fmla="*/ 1849306 h 1944216"/>
              <a:gd name="connsiteX8" fmla="*/ 1836197 w 2160240"/>
              <a:gd name="connsiteY8" fmla="*/ 1944216 h 1944216"/>
              <a:gd name="connsiteX9" fmla="*/ 0 w 2160240"/>
              <a:gd name="connsiteY9" fmla="*/ 1944216 h 1944216"/>
              <a:gd name="connsiteX10" fmla="*/ 0 w 2160240"/>
              <a:gd name="connsiteY10" fmla="*/ 1944216 h 1944216"/>
              <a:gd name="connsiteX11" fmla="*/ 0 w 2160240"/>
              <a:gd name="connsiteY11" fmla="*/ 1944216 h 1944216"/>
              <a:gd name="connsiteX12" fmla="*/ 0 w 2160240"/>
              <a:gd name="connsiteY12" fmla="*/ 324043 h 1944216"/>
              <a:gd name="connsiteX13" fmla="*/ 94910 w 2160240"/>
              <a:gd name="connsiteY13" fmla="*/ 94910 h 1944216"/>
              <a:gd name="connsiteX14" fmla="*/ 324043 w 2160240"/>
              <a:gd name="connsiteY14" fmla="*/ 0 h 1944216"/>
              <a:gd name="connsiteX0" fmla="*/ 324043 w 2160240"/>
              <a:gd name="connsiteY0" fmla="*/ 0 h 1944216"/>
              <a:gd name="connsiteX1" fmla="*/ 2160240 w 2160240"/>
              <a:gd name="connsiteY1" fmla="*/ 0 h 1944216"/>
              <a:gd name="connsiteX2" fmla="*/ 2160240 w 2160240"/>
              <a:gd name="connsiteY2" fmla="*/ 0 h 1944216"/>
              <a:gd name="connsiteX3" fmla="*/ 1872208 w 2160240"/>
              <a:gd name="connsiteY3" fmla="*/ 0 h 1944216"/>
              <a:gd name="connsiteX4" fmla="*/ 2160240 w 2160240"/>
              <a:gd name="connsiteY4" fmla="*/ 144016 h 1944216"/>
              <a:gd name="connsiteX5" fmla="*/ 2160240 w 2160240"/>
              <a:gd name="connsiteY5" fmla="*/ 504056 h 1944216"/>
              <a:gd name="connsiteX6" fmla="*/ 2160240 w 2160240"/>
              <a:gd name="connsiteY6" fmla="*/ 1620173 h 1944216"/>
              <a:gd name="connsiteX7" fmla="*/ 2065330 w 2160240"/>
              <a:gd name="connsiteY7" fmla="*/ 1849306 h 1944216"/>
              <a:gd name="connsiteX8" fmla="*/ 1836197 w 2160240"/>
              <a:gd name="connsiteY8" fmla="*/ 1944216 h 1944216"/>
              <a:gd name="connsiteX9" fmla="*/ 0 w 2160240"/>
              <a:gd name="connsiteY9" fmla="*/ 1944216 h 1944216"/>
              <a:gd name="connsiteX10" fmla="*/ 0 w 2160240"/>
              <a:gd name="connsiteY10" fmla="*/ 1944216 h 1944216"/>
              <a:gd name="connsiteX11" fmla="*/ 0 w 2160240"/>
              <a:gd name="connsiteY11" fmla="*/ 1944216 h 1944216"/>
              <a:gd name="connsiteX12" fmla="*/ 0 w 2160240"/>
              <a:gd name="connsiteY12" fmla="*/ 324043 h 1944216"/>
              <a:gd name="connsiteX13" fmla="*/ 94910 w 2160240"/>
              <a:gd name="connsiteY13" fmla="*/ 94910 h 1944216"/>
              <a:gd name="connsiteX14" fmla="*/ 324043 w 2160240"/>
              <a:gd name="connsiteY14" fmla="*/ 0 h 1944216"/>
              <a:gd name="connsiteX0" fmla="*/ 324043 w 2160240"/>
              <a:gd name="connsiteY0" fmla="*/ 0 h 1944216"/>
              <a:gd name="connsiteX1" fmla="*/ 2160240 w 2160240"/>
              <a:gd name="connsiteY1" fmla="*/ 0 h 1944216"/>
              <a:gd name="connsiteX2" fmla="*/ 1872208 w 2160240"/>
              <a:gd name="connsiteY2" fmla="*/ 0 h 1944216"/>
              <a:gd name="connsiteX3" fmla="*/ 1872208 w 2160240"/>
              <a:gd name="connsiteY3" fmla="*/ 0 h 1944216"/>
              <a:gd name="connsiteX4" fmla="*/ 2160240 w 2160240"/>
              <a:gd name="connsiteY4" fmla="*/ 144016 h 1944216"/>
              <a:gd name="connsiteX5" fmla="*/ 2160240 w 2160240"/>
              <a:gd name="connsiteY5" fmla="*/ 504056 h 1944216"/>
              <a:gd name="connsiteX6" fmla="*/ 2160240 w 2160240"/>
              <a:gd name="connsiteY6" fmla="*/ 1620173 h 1944216"/>
              <a:gd name="connsiteX7" fmla="*/ 2065330 w 2160240"/>
              <a:gd name="connsiteY7" fmla="*/ 1849306 h 1944216"/>
              <a:gd name="connsiteX8" fmla="*/ 1836197 w 2160240"/>
              <a:gd name="connsiteY8" fmla="*/ 1944216 h 1944216"/>
              <a:gd name="connsiteX9" fmla="*/ 0 w 2160240"/>
              <a:gd name="connsiteY9" fmla="*/ 1944216 h 1944216"/>
              <a:gd name="connsiteX10" fmla="*/ 0 w 2160240"/>
              <a:gd name="connsiteY10" fmla="*/ 1944216 h 1944216"/>
              <a:gd name="connsiteX11" fmla="*/ 0 w 2160240"/>
              <a:gd name="connsiteY11" fmla="*/ 1944216 h 1944216"/>
              <a:gd name="connsiteX12" fmla="*/ 0 w 2160240"/>
              <a:gd name="connsiteY12" fmla="*/ 324043 h 1944216"/>
              <a:gd name="connsiteX13" fmla="*/ 94910 w 2160240"/>
              <a:gd name="connsiteY13" fmla="*/ 94910 h 1944216"/>
              <a:gd name="connsiteX14" fmla="*/ 324043 w 2160240"/>
              <a:gd name="connsiteY14" fmla="*/ 0 h 1944216"/>
              <a:gd name="connsiteX0" fmla="*/ 324043 w 2160240"/>
              <a:gd name="connsiteY0" fmla="*/ 0 h 1944216"/>
              <a:gd name="connsiteX1" fmla="*/ 2160240 w 2160240"/>
              <a:gd name="connsiteY1" fmla="*/ 0 h 1944216"/>
              <a:gd name="connsiteX2" fmla="*/ 1872208 w 2160240"/>
              <a:gd name="connsiteY2" fmla="*/ 0 h 1944216"/>
              <a:gd name="connsiteX3" fmla="*/ 1872208 w 2160240"/>
              <a:gd name="connsiteY3" fmla="*/ 0 h 1944216"/>
              <a:gd name="connsiteX4" fmla="*/ 2160240 w 2160240"/>
              <a:gd name="connsiteY4" fmla="*/ 144016 h 1944216"/>
              <a:gd name="connsiteX5" fmla="*/ 2160240 w 2160240"/>
              <a:gd name="connsiteY5" fmla="*/ 504056 h 1944216"/>
              <a:gd name="connsiteX6" fmla="*/ 2160240 w 2160240"/>
              <a:gd name="connsiteY6" fmla="*/ 1620173 h 1944216"/>
              <a:gd name="connsiteX7" fmla="*/ 2065330 w 2160240"/>
              <a:gd name="connsiteY7" fmla="*/ 1849306 h 1944216"/>
              <a:gd name="connsiteX8" fmla="*/ 1836197 w 2160240"/>
              <a:gd name="connsiteY8" fmla="*/ 1944216 h 1944216"/>
              <a:gd name="connsiteX9" fmla="*/ 0 w 2160240"/>
              <a:gd name="connsiteY9" fmla="*/ 1944216 h 1944216"/>
              <a:gd name="connsiteX10" fmla="*/ 0 w 2160240"/>
              <a:gd name="connsiteY10" fmla="*/ 1944216 h 1944216"/>
              <a:gd name="connsiteX11" fmla="*/ 0 w 2160240"/>
              <a:gd name="connsiteY11" fmla="*/ 1944216 h 1944216"/>
              <a:gd name="connsiteX12" fmla="*/ 0 w 2160240"/>
              <a:gd name="connsiteY12" fmla="*/ 324043 h 1944216"/>
              <a:gd name="connsiteX13" fmla="*/ 94910 w 2160240"/>
              <a:gd name="connsiteY13" fmla="*/ 94910 h 1944216"/>
              <a:gd name="connsiteX14" fmla="*/ 324043 w 2160240"/>
              <a:gd name="connsiteY14" fmla="*/ 0 h 1944216"/>
              <a:gd name="connsiteX0" fmla="*/ 324043 w 2160240"/>
              <a:gd name="connsiteY0" fmla="*/ 0 h 1944216"/>
              <a:gd name="connsiteX1" fmla="*/ 1440160 w 2160240"/>
              <a:gd name="connsiteY1" fmla="*/ 0 h 1944216"/>
              <a:gd name="connsiteX2" fmla="*/ 1872208 w 2160240"/>
              <a:gd name="connsiteY2" fmla="*/ 0 h 1944216"/>
              <a:gd name="connsiteX3" fmla="*/ 1872208 w 2160240"/>
              <a:gd name="connsiteY3" fmla="*/ 0 h 1944216"/>
              <a:gd name="connsiteX4" fmla="*/ 2160240 w 2160240"/>
              <a:gd name="connsiteY4" fmla="*/ 144016 h 1944216"/>
              <a:gd name="connsiteX5" fmla="*/ 2160240 w 2160240"/>
              <a:gd name="connsiteY5" fmla="*/ 504056 h 1944216"/>
              <a:gd name="connsiteX6" fmla="*/ 2160240 w 2160240"/>
              <a:gd name="connsiteY6" fmla="*/ 1620173 h 1944216"/>
              <a:gd name="connsiteX7" fmla="*/ 2065330 w 2160240"/>
              <a:gd name="connsiteY7" fmla="*/ 1849306 h 1944216"/>
              <a:gd name="connsiteX8" fmla="*/ 1836197 w 2160240"/>
              <a:gd name="connsiteY8" fmla="*/ 1944216 h 1944216"/>
              <a:gd name="connsiteX9" fmla="*/ 0 w 2160240"/>
              <a:gd name="connsiteY9" fmla="*/ 1944216 h 1944216"/>
              <a:gd name="connsiteX10" fmla="*/ 0 w 2160240"/>
              <a:gd name="connsiteY10" fmla="*/ 1944216 h 1944216"/>
              <a:gd name="connsiteX11" fmla="*/ 0 w 2160240"/>
              <a:gd name="connsiteY11" fmla="*/ 1944216 h 1944216"/>
              <a:gd name="connsiteX12" fmla="*/ 0 w 2160240"/>
              <a:gd name="connsiteY12" fmla="*/ 324043 h 1944216"/>
              <a:gd name="connsiteX13" fmla="*/ 94910 w 2160240"/>
              <a:gd name="connsiteY13" fmla="*/ 94910 h 1944216"/>
              <a:gd name="connsiteX14" fmla="*/ 324043 w 2160240"/>
              <a:gd name="connsiteY14" fmla="*/ 0 h 1944216"/>
              <a:gd name="connsiteX0" fmla="*/ 324043 w 2160240"/>
              <a:gd name="connsiteY0" fmla="*/ 0 h 1944216"/>
              <a:gd name="connsiteX1" fmla="*/ 1440160 w 2160240"/>
              <a:gd name="connsiteY1" fmla="*/ 0 h 1944216"/>
              <a:gd name="connsiteX2" fmla="*/ 1872208 w 2160240"/>
              <a:gd name="connsiteY2" fmla="*/ 0 h 1944216"/>
              <a:gd name="connsiteX3" fmla="*/ 2160240 w 2160240"/>
              <a:gd name="connsiteY3" fmla="*/ 72008 h 1944216"/>
              <a:gd name="connsiteX4" fmla="*/ 2160240 w 2160240"/>
              <a:gd name="connsiteY4" fmla="*/ 144016 h 1944216"/>
              <a:gd name="connsiteX5" fmla="*/ 2160240 w 2160240"/>
              <a:gd name="connsiteY5" fmla="*/ 504056 h 1944216"/>
              <a:gd name="connsiteX6" fmla="*/ 2160240 w 2160240"/>
              <a:gd name="connsiteY6" fmla="*/ 1620173 h 1944216"/>
              <a:gd name="connsiteX7" fmla="*/ 2065330 w 2160240"/>
              <a:gd name="connsiteY7" fmla="*/ 1849306 h 1944216"/>
              <a:gd name="connsiteX8" fmla="*/ 1836197 w 2160240"/>
              <a:gd name="connsiteY8" fmla="*/ 1944216 h 1944216"/>
              <a:gd name="connsiteX9" fmla="*/ 0 w 2160240"/>
              <a:gd name="connsiteY9" fmla="*/ 1944216 h 1944216"/>
              <a:gd name="connsiteX10" fmla="*/ 0 w 2160240"/>
              <a:gd name="connsiteY10" fmla="*/ 1944216 h 1944216"/>
              <a:gd name="connsiteX11" fmla="*/ 0 w 2160240"/>
              <a:gd name="connsiteY11" fmla="*/ 1944216 h 1944216"/>
              <a:gd name="connsiteX12" fmla="*/ 0 w 2160240"/>
              <a:gd name="connsiteY12" fmla="*/ 324043 h 1944216"/>
              <a:gd name="connsiteX13" fmla="*/ 94910 w 2160240"/>
              <a:gd name="connsiteY13" fmla="*/ 94910 h 1944216"/>
              <a:gd name="connsiteX14" fmla="*/ 324043 w 2160240"/>
              <a:gd name="connsiteY14" fmla="*/ 0 h 1944216"/>
              <a:gd name="connsiteX0" fmla="*/ 324043 w 2160240"/>
              <a:gd name="connsiteY0" fmla="*/ 0 h 1944216"/>
              <a:gd name="connsiteX1" fmla="*/ 1440160 w 2160240"/>
              <a:gd name="connsiteY1" fmla="*/ 0 h 1944216"/>
              <a:gd name="connsiteX2" fmla="*/ 1872208 w 2160240"/>
              <a:gd name="connsiteY2" fmla="*/ 0 h 1944216"/>
              <a:gd name="connsiteX3" fmla="*/ 2160240 w 2160240"/>
              <a:gd name="connsiteY3" fmla="*/ 72008 h 1944216"/>
              <a:gd name="connsiteX4" fmla="*/ 2160240 w 2160240"/>
              <a:gd name="connsiteY4" fmla="*/ 288032 h 1944216"/>
              <a:gd name="connsiteX5" fmla="*/ 2160240 w 2160240"/>
              <a:gd name="connsiteY5" fmla="*/ 504056 h 1944216"/>
              <a:gd name="connsiteX6" fmla="*/ 2160240 w 2160240"/>
              <a:gd name="connsiteY6" fmla="*/ 1620173 h 1944216"/>
              <a:gd name="connsiteX7" fmla="*/ 2065330 w 2160240"/>
              <a:gd name="connsiteY7" fmla="*/ 1849306 h 1944216"/>
              <a:gd name="connsiteX8" fmla="*/ 1836197 w 2160240"/>
              <a:gd name="connsiteY8" fmla="*/ 1944216 h 1944216"/>
              <a:gd name="connsiteX9" fmla="*/ 0 w 2160240"/>
              <a:gd name="connsiteY9" fmla="*/ 1944216 h 1944216"/>
              <a:gd name="connsiteX10" fmla="*/ 0 w 2160240"/>
              <a:gd name="connsiteY10" fmla="*/ 1944216 h 1944216"/>
              <a:gd name="connsiteX11" fmla="*/ 0 w 2160240"/>
              <a:gd name="connsiteY11" fmla="*/ 1944216 h 1944216"/>
              <a:gd name="connsiteX12" fmla="*/ 0 w 2160240"/>
              <a:gd name="connsiteY12" fmla="*/ 324043 h 1944216"/>
              <a:gd name="connsiteX13" fmla="*/ 94910 w 2160240"/>
              <a:gd name="connsiteY13" fmla="*/ 94910 h 1944216"/>
              <a:gd name="connsiteX14" fmla="*/ 324043 w 2160240"/>
              <a:gd name="connsiteY14" fmla="*/ 0 h 1944216"/>
              <a:gd name="connsiteX0" fmla="*/ 324043 w 2232248"/>
              <a:gd name="connsiteY0" fmla="*/ 0 h 1944216"/>
              <a:gd name="connsiteX1" fmla="*/ 1440160 w 2232248"/>
              <a:gd name="connsiteY1" fmla="*/ 0 h 1944216"/>
              <a:gd name="connsiteX2" fmla="*/ 1872208 w 2232248"/>
              <a:gd name="connsiteY2" fmla="*/ 0 h 1944216"/>
              <a:gd name="connsiteX3" fmla="*/ 2160240 w 2232248"/>
              <a:gd name="connsiteY3" fmla="*/ 72008 h 1944216"/>
              <a:gd name="connsiteX4" fmla="*/ 2160240 w 2232248"/>
              <a:gd name="connsiteY4" fmla="*/ 288032 h 1944216"/>
              <a:gd name="connsiteX5" fmla="*/ 2232248 w 2232248"/>
              <a:gd name="connsiteY5" fmla="*/ 648072 h 1944216"/>
              <a:gd name="connsiteX6" fmla="*/ 2160240 w 2232248"/>
              <a:gd name="connsiteY6" fmla="*/ 1620173 h 1944216"/>
              <a:gd name="connsiteX7" fmla="*/ 2065330 w 2232248"/>
              <a:gd name="connsiteY7" fmla="*/ 1849306 h 1944216"/>
              <a:gd name="connsiteX8" fmla="*/ 1836197 w 2232248"/>
              <a:gd name="connsiteY8" fmla="*/ 1944216 h 1944216"/>
              <a:gd name="connsiteX9" fmla="*/ 0 w 2232248"/>
              <a:gd name="connsiteY9" fmla="*/ 1944216 h 1944216"/>
              <a:gd name="connsiteX10" fmla="*/ 0 w 2232248"/>
              <a:gd name="connsiteY10" fmla="*/ 1944216 h 1944216"/>
              <a:gd name="connsiteX11" fmla="*/ 0 w 2232248"/>
              <a:gd name="connsiteY11" fmla="*/ 1944216 h 1944216"/>
              <a:gd name="connsiteX12" fmla="*/ 0 w 2232248"/>
              <a:gd name="connsiteY12" fmla="*/ 324043 h 1944216"/>
              <a:gd name="connsiteX13" fmla="*/ 94910 w 2232248"/>
              <a:gd name="connsiteY13" fmla="*/ 94910 h 1944216"/>
              <a:gd name="connsiteX14" fmla="*/ 324043 w 2232248"/>
              <a:gd name="connsiteY14" fmla="*/ 0 h 1944216"/>
              <a:gd name="connsiteX0" fmla="*/ 324043 w 2232248"/>
              <a:gd name="connsiteY0" fmla="*/ 0 h 1944216"/>
              <a:gd name="connsiteX1" fmla="*/ 1440160 w 2232248"/>
              <a:gd name="connsiteY1" fmla="*/ 0 h 1944216"/>
              <a:gd name="connsiteX2" fmla="*/ 1872208 w 2232248"/>
              <a:gd name="connsiteY2" fmla="*/ 0 h 1944216"/>
              <a:gd name="connsiteX3" fmla="*/ 2160240 w 2232248"/>
              <a:gd name="connsiteY3" fmla="*/ 72008 h 1944216"/>
              <a:gd name="connsiteX4" fmla="*/ 2232248 w 2232248"/>
              <a:gd name="connsiteY4" fmla="*/ 648072 h 1944216"/>
              <a:gd name="connsiteX5" fmla="*/ 2160240 w 2232248"/>
              <a:gd name="connsiteY5" fmla="*/ 1620173 h 1944216"/>
              <a:gd name="connsiteX6" fmla="*/ 2065330 w 2232248"/>
              <a:gd name="connsiteY6" fmla="*/ 1849306 h 1944216"/>
              <a:gd name="connsiteX7" fmla="*/ 1836197 w 2232248"/>
              <a:gd name="connsiteY7" fmla="*/ 1944216 h 1944216"/>
              <a:gd name="connsiteX8" fmla="*/ 0 w 2232248"/>
              <a:gd name="connsiteY8" fmla="*/ 1944216 h 1944216"/>
              <a:gd name="connsiteX9" fmla="*/ 0 w 2232248"/>
              <a:gd name="connsiteY9" fmla="*/ 1944216 h 1944216"/>
              <a:gd name="connsiteX10" fmla="*/ 0 w 2232248"/>
              <a:gd name="connsiteY10" fmla="*/ 1944216 h 1944216"/>
              <a:gd name="connsiteX11" fmla="*/ 0 w 2232248"/>
              <a:gd name="connsiteY11" fmla="*/ 324043 h 1944216"/>
              <a:gd name="connsiteX12" fmla="*/ 94910 w 2232248"/>
              <a:gd name="connsiteY12" fmla="*/ 94910 h 1944216"/>
              <a:gd name="connsiteX13" fmla="*/ 324043 w 2232248"/>
              <a:gd name="connsiteY13" fmla="*/ 0 h 1944216"/>
              <a:gd name="connsiteX0" fmla="*/ 324043 w 2232248"/>
              <a:gd name="connsiteY0" fmla="*/ 0 h 1944216"/>
              <a:gd name="connsiteX1" fmla="*/ 1440160 w 2232248"/>
              <a:gd name="connsiteY1" fmla="*/ 0 h 1944216"/>
              <a:gd name="connsiteX2" fmla="*/ 2160240 w 2232248"/>
              <a:gd name="connsiteY2" fmla="*/ 72008 h 1944216"/>
              <a:gd name="connsiteX3" fmla="*/ 2232248 w 2232248"/>
              <a:gd name="connsiteY3" fmla="*/ 648072 h 1944216"/>
              <a:gd name="connsiteX4" fmla="*/ 2160240 w 2232248"/>
              <a:gd name="connsiteY4" fmla="*/ 1620173 h 1944216"/>
              <a:gd name="connsiteX5" fmla="*/ 2065330 w 2232248"/>
              <a:gd name="connsiteY5" fmla="*/ 1849306 h 1944216"/>
              <a:gd name="connsiteX6" fmla="*/ 1836197 w 2232248"/>
              <a:gd name="connsiteY6" fmla="*/ 1944216 h 1944216"/>
              <a:gd name="connsiteX7" fmla="*/ 0 w 2232248"/>
              <a:gd name="connsiteY7" fmla="*/ 1944216 h 1944216"/>
              <a:gd name="connsiteX8" fmla="*/ 0 w 2232248"/>
              <a:gd name="connsiteY8" fmla="*/ 1944216 h 1944216"/>
              <a:gd name="connsiteX9" fmla="*/ 0 w 2232248"/>
              <a:gd name="connsiteY9" fmla="*/ 1944216 h 1944216"/>
              <a:gd name="connsiteX10" fmla="*/ 0 w 2232248"/>
              <a:gd name="connsiteY10" fmla="*/ 324043 h 1944216"/>
              <a:gd name="connsiteX11" fmla="*/ 94910 w 2232248"/>
              <a:gd name="connsiteY11" fmla="*/ 94910 h 1944216"/>
              <a:gd name="connsiteX12" fmla="*/ 324043 w 2232248"/>
              <a:gd name="connsiteY12" fmla="*/ 0 h 1944216"/>
              <a:gd name="connsiteX0" fmla="*/ 324043 w 2232248"/>
              <a:gd name="connsiteY0" fmla="*/ 0 h 1944216"/>
              <a:gd name="connsiteX1" fmla="*/ 1440160 w 2232248"/>
              <a:gd name="connsiteY1" fmla="*/ 0 h 1944216"/>
              <a:gd name="connsiteX2" fmla="*/ 1728192 w 2232248"/>
              <a:gd name="connsiteY2" fmla="*/ 72008 h 1944216"/>
              <a:gd name="connsiteX3" fmla="*/ 2232248 w 2232248"/>
              <a:gd name="connsiteY3" fmla="*/ 648072 h 1944216"/>
              <a:gd name="connsiteX4" fmla="*/ 2160240 w 2232248"/>
              <a:gd name="connsiteY4" fmla="*/ 1620173 h 1944216"/>
              <a:gd name="connsiteX5" fmla="*/ 2065330 w 2232248"/>
              <a:gd name="connsiteY5" fmla="*/ 1849306 h 1944216"/>
              <a:gd name="connsiteX6" fmla="*/ 1836197 w 2232248"/>
              <a:gd name="connsiteY6" fmla="*/ 1944216 h 1944216"/>
              <a:gd name="connsiteX7" fmla="*/ 0 w 2232248"/>
              <a:gd name="connsiteY7" fmla="*/ 1944216 h 1944216"/>
              <a:gd name="connsiteX8" fmla="*/ 0 w 2232248"/>
              <a:gd name="connsiteY8" fmla="*/ 1944216 h 1944216"/>
              <a:gd name="connsiteX9" fmla="*/ 0 w 2232248"/>
              <a:gd name="connsiteY9" fmla="*/ 1944216 h 1944216"/>
              <a:gd name="connsiteX10" fmla="*/ 0 w 2232248"/>
              <a:gd name="connsiteY10" fmla="*/ 324043 h 1944216"/>
              <a:gd name="connsiteX11" fmla="*/ 94910 w 2232248"/>
              <a:gd name="connsiteY11" fmla="*/ 94910 h 1944216"/>
              <a:gd name="connsiteX12" fmla="*/ 324043 w 2232248"/>
              <a:gd name="connsiteY12" fmla="*/ 0 h 1944216"/>
              <a:gd name="connsiteX0" fmla="*/ 324043 w 2232248"/>
              <a:gd name="connsiteY0" fmla="*/ 0 h 1944216"/>
              <a:gd name="connsiteX1" fmla="*/ 1440160 w 2232248"/>
              <a:gd name="connsiteY1" fmla="*/ 0 h 1944216"/>
              <a:gd name="connsiteX2" fmla="*/ 1944216 w 2232248"/>
              <a:gd name="connsiteY2" fmla="*/ 72008 h 1944216"/>
              <a:gd name="connsiteX3" fmla="*/ 2232248 w 2232248"/>
              <a:gd name="connsiteY3" fmla="*/ 648072 h 1944216"/>
              <a:gd name="connsiteX4" fmla="*/ 2160240 w 2232248"/>
              <a:gd name="connsiteY4" fmla="*/ 1620173 h 1944216"/>
              <a:gd name="connsiteX5" fmla="*/ 2065330 w 2232248"/>
              <a:gd name="connsiteY5" fmla="*/ 1849306 h 1944216"/>
              <a:gd name="connsiteX6" fmla="*/ 1836197 w 2232248"/>
              <a:gd name="connsiteY6" fmla="*/ 1944216 h 1944216"/>
              <a:gd name="connsiteX7" fmla="*/ 0 w 2232248"/>
              <a:gd name="connsiteY7" fmla="*/ 1944216 h 1944216"/>
              <a:gd name="connsiteX8" fmla="*/ 0 w 2232248"/>
              <a:gd name="connsiteY8" fmla="*/ 1944216 h 1944216"/>
              <a:gd name="connsiteX9" fmla="*/ 0 w 2232248"/>
              <a:gd name="connsiteY9" fmla="*/ 1944216 h 1944216"/>
              <a:gd name="connsiteX10" fmla="*/ 0 w 2232248"/>
              <a:gd name="connsiteY10" fmla="*/ 324043 h 1944216"/>
              <a:gd name="connsiteX11" fmla="*/ 94910 w 2232248"/>
              <a:gd name="connsiteY11" fmla="*/ 94910 h 1944216"/>
              <a:gd name="connsiteX12" fmla="*/ 324043 w 2232248"/>
              <a:gd name="connsiteY12" fmla="*/ 0 h 1944216"/>
              <a:gd name="connsiteX0" fmla="*/ 324043 w 2232248"/>
              <a:gd name="connsiteY0" fmla="*/ 0 h 1944216"/>
              <a:gd name="connsiteX1" fmla="*/ 1728192 w 2232248"/>
              <a:gd name="connsiteY1" fmla="*/ 0 h 1944216"/>
              <a:gd name="connsiteX2" fmla="*/ 1944216 w 2232248"/>
              <a:gd name="connsiteY2" fmla="*/ 72008 h 1944216"/>
              <a:gd name="connsiteX3" fmla="*/ 2232248 w 2232248"/>
              <a:gd name="connsiteY3" fmla="*/ 648072 h 1944216"/>
              <a:gd name="connsiteX4" fmla="*/ 2160240 w 2232248"/>
              <a:gd name="connsiteY4" fmla="*/ 1620173 h 1944216"/>
              <a:gd name="connsiteX5" fmla="*/ 2065330 w 2232248"/>
              <a:gd name="connsiteY5" fmla="*/ 1849306 h 1944216"/>
              <a:gd name="connsiteX6" fmla="*/ 1836197 w 2232248"/>
              <a:gd name="connsiteY6" fmla="*/ 1944216 h 1944216"/>
              <a:gd name="connsiteX7" fmla="*/ 0 w 2232248"/>
              <a:gd name="connsiteY7" fmla="*/ 1944216 h 1944216"/>
              <a:gd name="connsiteX8" fmla="*/ 0 w 2232248"/>
              <a:gd name="connsiteY8" fmla="*/ 1944216 h 1944216"/>
              <a:gd name="connsiteX9" fmla="*/ 0 w 2232248"/>
              <a:gd name="connsiteY9" fmla="*/ 1944216 h 1944216"/>
              <a:gd name="connsiteX10" fmla="*/ 0 w 2232248"/>
              <a:gd name="connsiteY10" fmla="*/ 324043 h 1944216"/>
              <a:gd name="connsiteX11" fmla="*/ 94910 w 2232248"/>
              <a:gd name="connsiteY11" fmla="*/ 94910 h 1944216"/>
              <a:gd name="connsiteX12" fmla="*/ 324043 w 2232248"/>
              <a:gd name="connsiteY12" fmla="*/ 0 h 1944216"/>
              <a:gd name="connsiteX0" fmla="*/ 324043 w 2160240"/>
              <a:gd name="connsiteY0" fmla="*/ 0 h 1944216"/>
              <a:gd name="connsiteX1" fmla="*/ 1728192 w 2160240"/>
              <a:gd name="connsiteY1" fmla="*/ 0 h 1944216"/>
              <a:gd name="connsiteX2" fmla="*/ 1944216 w 2160240"/>
              <a:gd name="connsiteY2" fmla="*/ 72008 h 1944216"/>
              <a:gd name="connsiteX3" fmla="*/ 2160240 w 2160240"/>
              <a:gd name="connsiteY3" fmla="*/ 288032 h 1944216"/>
              <a:gd name="connsiteX4" fmla="*/ 2160240 w 2160240"/>
              <a:gd name="connsiteY4" fmla="*/ 1620173 h 1944216"/>
              <a:gd name="connsiteX5" fmla="*/ 2065330 w 2160240"/>
              <a:gd name="connsiteY5" fmla="*/ 1849306 h 1944216"/>
              <a:gd name="connsiteX6" fmla="*/ 1836197 w 2160240"/>
              <a:gd name="connsiteY6" fmla="*/ 1944216 h 1944216"/>
              <a:gd name="connsiteX7" fmla="*/ 0 w 2160240"/>
              <a:gd name="connsiteY7" fmla="*/ 1944216 h 1944216"/>
              <a:gd name="connsiteX8" fmla="*/ 0 w 2160240"/>
              <a:gd name="connsiteY8" fmla="*/ 1944216 h 1944216"/>
              <a:gd name="connsiteX9" fmla="*/ 0 w 2160240"/>
              <a:gd name="connsiteY9" fmla="*/ 1944216 h 1944216"/>
              <a:gd name="connsiteX10" fmla="*/ 0 w 2160240"/>
              <a:gd name="connsiteY10" fmla="*/ 324043 h 1944216"/>
              <a:gd name="connsiteX11" fmla="*/ 94910 w 2160240"/>
              <a:gd name="connsiteY11" fmla="*/ 94910 h 1944216"/>
              <a:gd name="connsiteX12" fmla="*/ 324043 w 2160240"/>
              <a:gd name="connsiteY12" fmla="*/ 0 h 1944216"/>
              <a:gd name="connsiteX0" fmla="*/ 324043 w 2160240"/>
              <a:gd name="connsiteY0" fmla="*/ 0 h 1944216"/>
              <a:gd name="connsiteX1" fmla="*/ 1872208 w 2160240"/>
              <a:gd name="connsiteY1" fmla="*/ 0 h 1944216"/>
              <a:gd name="connsiteX2" fmla="*/ 1944216 w 2160240"/>
              <a:gd name="connsiteY2" fmla="*/ 72008 h 1944216"/>
              <a:gd name="connsiteX3" fmla="*/ 2160240 w 2160240"/>
              <a:gd name="connsiteY3" fmla="*/ 288032 h 1944216"/>
              <a:gd name="connsiteX4" fmla="*/ 2160240 w 2160240"/>
              <a:gd name="connsiteY4" fmla="*/ 1620173 h 1944216"/>
              <a:gd name="connsiteX5" fmla="*/ 2065330 w 2160240"/>
              <a:gd name="connsiteY5" fmla="*/ 1849306 h 1944216"/>
              <a:gd name="connsiteX6" fmla="*/ 1836197 w 2160240"/>
              <a:gd name="connsiteY6" fmla="*/ 1944216 h 1944216"/>
              <a:gd name="connsiteX7" fmla="*/ 0 w 2160240"/>
              <a:gd name="connsiteY7" fmla="*/ 1944216 h 1944216"/>
              <a:gd name="connsiteX8" fmla="*/ 0 w 2160240"/>
              <a:gd name="connsiteY8" fmla="*/ 1944216 h 1944216"/>
              <a:gd name="connsiteX9" fmla="*/ 0 w 2160240"/>
              <a:gd name="connsiteY9" fmla="*/ 1944216 h 1944216"/>
              <a:gd name="connsiteX10" fmla="*/ 0 w 2160240"/>
              <a:gd name="connsiteY10" fmla="*/ 324043 h 1944216"/>
              <a:gd name="connsiteX11" fmla="*/ 94910 w 2160240"/>
              <a:gd name="connsiteY11" fmla="*/ 94910 h 1944216"/>
              <a:gd name="connsiteX12" fmla="*/ 324043 w 2160240"/>
              <a:gd name="connsiteY12" fmla="*/ 0 h 1944216"/>
              <a:gd name="connsiteX0" fmla="*/ 324043 w 2160240"/>
              <a:gd name="connsiteY0" fmla="*/ 0 h 1944216"/>
              <a:gd name="connsiteX1" fmla="*/ 1872208 w 2160240"/>
              <a:gd name="connsiteY1" fmla="*/ 0 h 1944216"/>
              <a:gd name="connsiteX2" fmla="*/ 2088232 w 2160240"/>
              <a:gd name="connsiteY2" fmla="*/ 72008 h 1944216"/>
              <a:gd name="connsiteX3" fmla="*/ 2160240 w 2160240"/>
              <a:gd name="connsiteY3" fmla="*/ 288032 h 1944216"/>
              <a:gd name="connsiteX4" fmla="*/ 2160240 w 2160240"/>
              <a:gd name="connsiteY4" fmla="*/ 1620173 h 1944216"/>
              <a:gd name="connsiteX5" fmla="*/ 2065330 w 2160240"/>
              <a:gd name="connsiteY5" fmla="*/ 1849306 h 1944216"/>
              <a:gd name="connsiteX6" fmla="*/ 1836197 w 2160240"/>
              <a:gd name="connsiteY6" fmla="*/ 1944216 h 1944216"/>
              <a:gd name="connsiteX7" fmla="*/ 0 w 2160240"/>
              <a:gd name="connsiteY7" fmla="*/ 1944216 h 1944216"/>
              <a:gd name="connsiteX8" fmla="*/ 0 w 2160240"/>
              <a:gd name="connsiteY8" fmla="*/ 1944216 h 1944216"/>
              <a:gd name="connsiteX9" fmla="*/ 0 w 2160240"/>
              <a:gd name="connsiteY9" fmla="*/ 1944216 h 1944216"/>
              <a:gd name="connsiteX10" fmla="*/ 0 w 2160240"/>
              <a:gd name="connsiteY10" fmla="*/ 324043 h 1944216"/>
              <a:gd name="connsiteX11" fmla="*/ 94910 w 2160240"/>
              <a:gd name="connsiteY11" fmla="*/ 94910 h 1944216"/>
              <a:gd name="connsiteX12" fmla="*/ 324043 w 2160240"/>
              <a:gd name="connsiteY12" fmla="*/ 0 h 1944216"/>
              <a:gd name="connsiteX0" fmla="*/ 324043 w 2160240"/>
              <a:gd name="connsiteY0" fmla="*/ 0 h 1944216"/>
              <a:gd name="connsiteX1" fmla="*/ 1872208 w 2160240"/>
              <a:gd name="connsiteY1" fmla="*/ 0 h 1944216"/>
              <a:gd name="connsiteX2" fmla="*/ 2088232 w 2160240"/>
              <a:gd name="connsiteY2" fmla="*/ 72008 h 1944216"/>
              <a:gd name="connsiteX3" fmla="*/ 2160240 w 2160240"/>
              <a:gd name="connsiteY3" fmla="*/ 288032 h 1944216"/>
              <a:gd name="connsiteX4" fmla="*/ 2160240 w 2160240"/>
              <a:gd name="connsiteY4" fmla="*/ 1620173 h 1944216"/>
              <a:gd name="connsiteX5" fmla="*/ 2065330 w 2160240"/>
              <a:gd name="connsiteY5" fmla="*/ 1849306 h 1944216"/>
              <a:gd name="connsiteX6" fmla="*/ 1836197 w 2160240"/>
              <a:gd name="connsiteY6" fmla="*/ 1944216 h 1944216"/>
              <a:gd name="connsiteX7" fmla="*/ 0 w 2160240"/>
              <a:gd name="connsiteY7" fmla="*/ 1944216 h 1944216"/>
              <a:gd name="connsiteX8" fmla="*/ 0 w 2160240"/>
              <a:gd name="connsiteY8" fmla="*/ 1944216 h 1944216"/>
              <a:gd name="connsiteX9" fmla="*/ 0 w 2160240"/>
              <a:gd name="connsiteY9" fmla="*/ 1944216 h 1944216"/>
              <a:gd name="connsiteX10" fmla="*/ 0 w 2160240"/>
              <a:gd name="connsiteY10" fmla="*/ 324043 h 1944216"/>
              <a:gd name="connsiteX11" fmla="*/ 94910 w 2160240"/>
              <a:gd name="connsiteY11" fmla="*/ 94910 h 1944216"/>
              <a:gd name="connsiteX12" fmla="*/ 324043 w 2160240"/>
              <a:gd name="connsiteY12" fmla="*/ 0 h 1944216"/>
              <a:gd name="connsiteX0" fmla="*/ 324043 w 2160240"/>
              <a:gd name="connsiteY0" fmla="*/ 0 h 1944216"/>
              <a:gd name="connsiteX1" fmla="*/ 1872208 w 2160240"/>
              <a:gd name="connsiteY1" fmla="*/ 0 h 1944216"/>
              <a:gd name="connsiteX2" fmla="*/ 2016224 w 2160240"/>
              <a:gd name="connsiteY2" fmla="*/ 72008 h 1944216"/>
              <a:gd name="connsiteX3" fmla="*/ 2160240 w 2160240"/>
              <a:gd name="connsiteY3" fmla="*/ 288032 h 1944216"/>
              <a:gd name="connsiteX4" fmla="*/ 2160240 w 2160240"/>
              <a:gd name="connsiteY4" fmla="*/ 1620173 h 1944216"/>
              <a:gd name="connsiteX5" fmla="*/ 2065330 w 2160240"/>
              <a:gd name="connsiteY5" fmla="*/ 1849306 h 1944216"/>
              <a:gd name="connsiteX6" fmla="*/ 1836197 w 2160240"/>
              <a:gd name="connsiteY6" fmla="*/ 1944216 h 1944216"/>
              <a:gd name="connsiteX7" fmla="*/ 0 w 2160240"/>
              <a:gd name="connsiteY7" fmla="*/ 1944216 h 1944216"/>
              <a:gd name="connsiteX8" fmla="*/ 0 w 2160240"/>
              <a:gd name="connsiteY8" fmla="*/ 1944216 h 1944216"/>
              <a:gd name="connsiteX9" fmla="*/ 0 w 2160240"/>
              <a:gd name="connsiteY9" fmla="*/ 1944216 h 1944216"/>
              <a:gd name="connsiteX10" fmla="*/ 0 w 2160240"/>
              <a:gd name="connsiteY10" fmla="*/ 324043 h 1944216"/>
              <a:gd name="connsiteX11" fmla="*/ 94910 w 2160240"/>
              <a:gd name="connsiteY11" fmla="*/ 94910 h 1944216"/>
              <a:gd name="connsiteX12" fmla="*/ 324043 w 2160240"/>
              <a:gd name="connsiteY12" fmla="*/ 0 h 1944216"/>
              <a:gd name="connsiteX0" fmla="*/ 324043 w 2160240"/>
              <a:gd name="connsiteY0" fmla="*/ 0 h 1944216"/>
              <a:gd name="connsiteX1" fmla="*/ 1872208 w 2160240"/>
              <a:gd name="connsiteY1" fmla="*/ 0 h 1944216"/>
              <a:gd name="connsiteX2" fmla="*/ 2088232 w 2160240"/>
              <a:gd name="connsiteY2" fmla="*/ 72008 h 1944216"/>
              <a:gd name="connsiteX3" fmla="*/ 2160240 w 2160240"/>
              <a:gd name="connsiteY3" fmla="*/ 288032 h 1944216"/>
              <a:gd name="connsiteX4" fmla="*/ 2160240 w 2160240"/>
              <a:gd name="connsiteY4" fmla="*/ 1620173 h 1944216"/>
              <a:gd name="connsiteX5" fmla="*/ 2065330 w 2160240"/>
              <a:gd name="connsiteY5" fmla="*/ 1849306 h 1944216"/>
              <a:gd name="connsiteX6" fmla="*/ 1836197 w 2160240"/>
              <a:gd name="connsiteY6" fmla="*/ 1944216 h 1944216"/>
              <a:gd name="connsiteX7" fmla="*/ 0 w 2160240"/>
              <a:gd name="connsiteY7" fmla="*/ 1944216 h 1944216"/>
              <a:gd name="connsiteX8" fmla="*/ 0 w 2160240"/>
              <a:gd name="connsiteY8" fmla="*/ 1944216 h 1944216"/>
              <a:gd name="connsiteX9" fmla="*/ 0 w 2160240"/>
              <a:gd name="connsiteY9" fmla="*/ 1944216 h 1944216"/>
              <a:gd name="connsiteX10" fmla="*/ 0 w 2160240"/>
              <a:gd name="connsiteY10" fmla="*/ 324043 h 1944216"/>
              <a:gd name="connsiteX11" fmla="*/ 94910 w 2160240"/>
              <a:gd name="connsiteY11" fmla="*/ 94910 h 1944216"/>
              <a:gd name="connsiteX12" fmla="*/ 324043 w 2160240"/>
              <a:gd name="connsiteY12" fmla="*/ 0 h 1944216"/>
              <a:gd name="connsiteX0" fmla="*/ 324043 w 2160240"/>
              <a:gd name="connsiteY0" fmla="*/ 0 h 1944216"/>
              <a:gd name="connsiteX1" fmla="*/ 1872208 w 2160240"/>
              <a:gd name="connsiteY1" fmla="*/ 0 h 1944216"/>
              <a:gd name="connsiteX2" fmla="*/ 2088232 w 2160240"/>
              <a:gd name="connsiteY2" fmla="*/ 72008 h 1944216"/>
              <a:gd name="connsiteX3" fmla="*/ 2160240 w 2160240"/>
              <a:gd name="connsiteY3" fmla="*/ 288032 h 1944216"/>
              <a:gd name="connsiteX4" fmla="*/ 2160240 w 2160240"/>
              <a:gd name="connsiteY4" fmla="*/ 1620173 h 1944216"/>
              <a:gd name="connsiteX5" fmla="*/ 2065330 w 2160240"/>
              <a:gd name="connsiteY5" fmla="*/ 1849306 h 1944216"/>
              <a:gd name="connsiteX6" fmla="*/ 1836197 w 2160240"/>
              <a:gd name="connsiteY6" fmla="*/ 1944216 h 1944216"/>
              <a:gd name="connsiteX7" fmla="*/ 0 w 2160240"/>
              <a:gd name="connsiteY7" fmla="*/ 1944216 h 1944216"/>
              <a:gd name="connsiteX8" fmla="*/ 0 w 2160240"/>
              <a:gd name="connsiteY8" fmla="*/ 1944216 h 1944216"/>
              <a:gd name="connsiteX9" fmla="*/ 0 w 2160240"/>
              <a:gd name="connsiteY9" fmla="*/ 1944216 h 1944216"/>
              <a:gd name="connsiteX10" fmla="*/ 0 w 2160240"/>
              <a:gd name="connsiteY10" fmla="*/ 324043 h 1944216"/>
              <a:gd name="connsiteX11" fmla="*/ 94910 w 2160240"/>
              <a:gd name="connsiteY11" fmla="*/ 94910 h 1944216"/>
              <a:gd name="connsiteX12" fmla="*/ 324043 w 2160240"/>
              <a:gd name="connsiteY12" fmla="*/ 0 h 1944216"/>
              <a:gd name="connsiteX0" fmla="*/ 324043 w 2220247"/>
              <a:gd name="connsiteY0" fmla="*/ 0 h 1944216"/>
              <a:gd name="connsiteX1" fmla="*/ 1872208 w 2220247"/>
              <a:gd name="connsiteY1" fmla="*/ 0 h 1944216"/>
              <a:gd name="connsiteX2" fmla="*/ 2160240 w 2220247"/>
              <a:gd name="connsiteY2" fmla="*/ 72008 h 1944216"/>
              <a:gd name="connsiteX3" fmla="*/ 2160240 w 2220247"/>
              <a:gd name="connsiteY3" fmla="*/ 288032 h 1944216"/>
              <a:gd name="connsiteX4" fmla="*/ 2160240 w 2220247"/>
              <a:gd name="connsiteY4" fmla="*/ 1620173 h 1944216"/>
              <a:gd name="connsiteX5" fmla="*/ 2065330 w 2220247"/>
              <a:gd name="connsiteY5" fmla="*/ 1849306 h 1944216"/>
              <a:gd name="connsiteX6" fmla="*/ 1836197 w 2220247"/>
              <a:gd name="connsiteY6" fmla="*/ 1944216 h 1944216"/>
              <a:gd name="connsiteX7" fmla="*/ 0 w 2220247"/>
              <a:gd name="connsiteY7" fmla="*/ 1944216 h 1944216"/>
              <a:gd name="connsiteX8" fmla="*/ 0 w 2220247"/>
              <a:gd name="connsiteY8" fmla="*/ 1944216 h 1944216"/>
              <a:gd name="connsiteX9" fmla="*/ 0 w 2220247"/>
              <a:gd name="connsiteY9" fmla="*/ 1944216 h 1944216"/>
              <a:gd name="connsiteX10" fmla="*/ 0 w 2220247"/>
              <a:gd name="connsiteY10" fmla="*/ 324043 h 1944216"/>
              <a:gd name="connsiteX11" fmla="*/ 94910 w 2220247"/>
              <a:gd name="connsiteY11" fmla="*/ 94910 h 1944216"/>
              <a:gd name="connsiteX12" fmla="*/ 324043 w 2220247"/>
              <a:gd name="connsiteY12" fmla="*/ 0 h 1944216"/>
              <a:gd name="connsiteX0" fmla="*/ 324043 w 2220247"/>
              <a:gd name="connsiteY0" fmla="*/ 0 h 1944216"/>
              <a:gd name="connsiteX1" fmla="*/ 1872208 w 2220247"/>
              <a:gd name="connsiteY1" fmla="*/ 0 h 1944216"/>
              <a:gd name="connsiteX2" fmla="*/ 2160240 w 2220247"/>
              <a:gd name="connsiteY2" fmla="*/ 72008 h 1944216"/>
              <a:gd name="connsiteX3" fmla="*/ 2160240 w 2220247"/>
              <a:gd name="connsiteY3" fmla="*/ 288032 h 1944216"/>
              <a:gd name="connsiteX4" fmla="*/ 2160240 w 2220247"/>
              <a:gd name="connsiteY4" fmla="*/ 1620173 h 1944216"/>
              <a:gd name="connsiteX5" fmla="*/ 2065330 w 2220247"/>
              <a:gd name="connsiteY5" fmla="*/ 1849306 h 1944216"/>
              <a:gd name="connsiteX6" fmla="*/ 1836197 w 2220247"/>
              <a:gd name="connsiteY6" fmla="*/ 1944216 h 1944216"/>
              <a:gd name="connsiteX7" fmla="*/ 0 w 2220247"/>
              <a:gd name="connsiteY7" fmla="*/ 1944216 h 1944216"/>
              <a:gd name="connsiteX8" fmla="*/ 0 w 2220247"/>
              <a:gd name="connsiteY8" fmla="*/ 1944216 h 1944216"/>
              <a:gd name="connsiteX9" fmla="*/ 0 w 2220247"/>
              <a:gd name="connsiteY9" fmla="*/ 1944216 h 1944216"/>
              <a:gd name="connsiteX10" fmla="*/ 0 w 2220247"/>
              <a:gd name="connsiteY10" fmla="*/ 324043 h 1944216"/>
              <a:gd name="connsiteX11" fmla="*/ 94910 w 2220247"/>
              <a:gd name="connsiteY11" fmla="*/ 94910 h 1944216"/>
              <a:gd name="connsiteX12" fmla="*/ 324043 w 2220247"/>
              <a:gd name="connsiteY12" fmla="*/ 0 h 1944216"/>
              <a:gd name="connsiteX0" fmla="*/ 324043 w 2160240"/>
              <a:gd name="connsiteY0" fmla="*/ 0 h 1944216"/>
              <a:gd name="connsiteX1" fmla="*/ 1872208 w 2160240"/>
              <a:gd name="connsiteY1" fmla="*/ 0 h 1944216"/>
              <a:gd name="connsiteX2" fmla="*/ 2088232 w 2160240"/>
              <a:gd name="connsiteY2" fmla="*/ 72008 h 1944216"/>
              <a:gd name="connsiteX3" fmla="*/ 2160240 w 2160240"/>
              <a:gd name="connsiteY3" fmla="*/ 288032 h 1944216"/>
              <a:gd name="connsiteX4" fmla="*/ 2160240 w 2160240"/>
              <a:gd name="connsiteY4" fmla="*/ 1620173 h 1944216"/>
              <a:gd name="connsiteX5" fmla="*/ 2065330 w 2160240"/>
              <a:gd name="connsiteY5" fmla="*/ 1849306 h 1944216"/>
              <a:gd name="connsiteX6" fmla="*/ 1836197 w 2160240"/>
              <a:gd name="connsiteY6" fmla="*/ 1944216 h 1944216"/>
              <a:gd name="connsiteX7" fmla="*/ 0 w 2160240"/>
              <a:gd name="connsiteY7" fmla="*/ 1944216 h 1944216"/>
              <a:gd name="connsiteX8" fmla="*/ 0 w 2160240"/>
              <a:gd name="connsiteY8" fmla="*/ 1944216 h 1944216"/>
              <a:gd name="connsiteX9" fmla="*/ 0 w 2160240"/>
              <a:gd name="connsiteY9" fmla="*/ 1944216 h 1944216"/>
              <a:gd name="connsiteX10" fmla="*/ 0 w 2160240"/>
              <a:gd name="connsiteY10" fmla="*/ 324043 h 1944216"/>
              <a:gd name="connsiteX11" fmla="*/ 94910 w 2160240"/>
              <a:gd name="connsiteY11" fmla="*/ 94910 h 1944216"/>
              <a:gd name="connsiteX12" fmla="*/ 324043 w 2160240"/>
              <a:gd name="connsiteY12" fmla="*/ 0 h 1944216"/>
              <a:gd name="connsiteX0" fmla="*/ 324043 w 2160240"/>
              <a:gd name="connsiteY0" fmla="*/ 36004 h 1980220"/>
              <a:gd name="connsiteX1" fmla="*/ 1872208 w 2160240"/>
              <a:gd name="connsiteY1" fmla="*/ 36004 h 1980220"/>
              <a:gd name="connsiteX2" fmla="*/ 2088232 w 2160240"/>
              <a:gd name="connsiteY2" fmla="*/ 108012 h 1980220"/>
              <a:gd name="connsiteX3" fmla="*/ 2160240 w 2160240"/>
              <a:gd name="connsiteY3" fmla="*/ 324036 h 1980220"/>
              <a:gd name="connsiteX4" fmla="*/ 2160240 w 2160240"/>
              <a:gd name="connsiteY4" fmla="*/ 1656177 h 1980220"/>
              <a:gd name="connsiteX5" fmla="*/ 2065330 w 2160240"/>
              <a:gd name="connsiteY5" fmla="*/ 1885310 h 1980220"/>
              <a:gd name="connsiteX6" fmla="*/ 1836197 w 2160240"/>
              <a:gd name="connsiteY6" fmla="*/ 1980220 h 1980220"/>
              <a:gd name="connsiteX7" fmla="*/ 0 w 2160240"/>
              <a:gd name="connsiteY7" fmla="*/ 1980220 h 1980220"/>
              <a:gd name="connsiteX8" fmla="*/ 0 w 2160240"/>
              <a:gd name="connsiteY8" fmla="*/ 1980220 h 1980220"/>
              <a:gd name="connsiteX9" fmla="*/ 0 w 2160240"/>
              <a:gd name="connsiteY9" fmla="*/ 1980220 h 1980220"/>
              <a:gd name="connsiteX10" fmla="*/ 0 w 2160240"/>
              <a:gd name="connsiteY10" fmla="*/ 360047 h 1980220"/>
              <a:gd name="connsiteX11" fmla="*/ 94910 w 2160240"/>
              <a:gd name="connsiteY11" fmla="*/ 130914 h 1980220"/>
              <a:gd name="connsiteX12" fmla="*/ 324043 w 2160240"/>
              <a:gd name="connsiteY12" fmla="*/ 36004 h 1980220"/>
              <a:gd name="connsiteX0" fmla="*/ 2088232 w 2179672"/>
              <a:gd name="connsiteY0" fmla="*/ 108012 h 1980220"/>
              <a:gd name="connsiteX1" fmla="*/ 2160240 w 2179672"/>
              <a:gd name="connsiteY1" fmla="*/ 324036 h 1980220"/>
              <a:gd name="connsiteX2" fmla="*/ 2160240 w 2179672"/>
              <a:gd name="connsiteY2" fmla="*/ 1656177 h 1980220"/>
              <a:gd name="connsiteX3" fmla="*/ 2065330 w 2179672"/>
              <a:gd name="connsiteY3" fmla="*/ 1885310 h 1980220"/>
              <a:gd name="connsiteX4" fmla="*/ 1836197 w 2179672"/>
              <a:gd name="connsiteY4" fmla="*/ 1980220 h 1980220"/>
              <a:gd name="connsiteX5" fmla="*/ 0 w 2179672"/>
              <a:gd name="connsiteY5" fmla="*/ 1980220 h 1980220"/>
              <a:gd name="connsiteX6" fmla="*/ 0 w 2179672"/>
              <a:gd name="connsiteY6" fmla="*/ 1980220 h 1980220"/>
              <a:gd name="connsiteX7" fmla="*/ 0 w 2179672"/>
              <a:gd name="connsiteY7" fmla="*/ 1980220 h 1980220"/>
              <a:gd name="connsiteX8" fmla="*/ 0 w 2179672"/>
              <a:gd name="connsiteY8" fmla="*/ 360047 h 1980220"/>
              <a:gd name="connsiteX9" fmla="*/ 94910 w 2179672"/>
              <a:gd name="connsiteY9" fmla="*/ 130914 h 1980220"/>
              <a:gd name="connsiteX10" fmla="*/ 324043 w 2179672"/>
              <a:gd name="connsiteY10" fmla="*/ 36004 h 1980220"/>
              <a:gd name="connsiteX11" fmla="*/ 1872208 w 2179672"/>
              <a:gd name="connsiteY11" fmla="*/ 36004 h 1980220"/>
              <a:gd name="connsiteX12" fmla="*/ 2179672 w 2179672"/>
              <a:gd name="connsiteY12" fmla="*/ 199452 h 1980220"/>
              <a:gd name="connsiteX0" fmla="*/ 2088232 w 2160240"/>
              <a:gd name="connsiteY0" fmla="*/ 72008 h 1944216"/>
              <a:gd name="connsiteX1" fmla="*/ 2160240 w 2160240"/>
              <a:gd name="connsiteY1" fmla="*/ 288032 h 1944216"/>
              <a:gd name="connsiteX2" fmla="*/ 2160240 w 2160240"/>
              <a:gd name="connsiteY2" fmla="*/ 1620173 h 1944216"/>
              <a:gd name="connsiteX3" fmla="*/ 2065330 w 2160240"/>
              <a:gd name="connsiteY3" fmla="*/ 1849306 h 1944216"/>
              <a:gd name="connsiteX4" fmla="*/ 1836197 w 2160240"/>
              <a:gd name="connsiteY4" fmla="*/ 1944216 h 1944216"/>
              <a:gd name="connsiteX5" fmla="*/ 0 w 2160240"/>
              <a:gd name="connsiteY5" fmla="*/ 1944216 h 1944216"/>
              <a:gd name="connsiteX6" fmla="*/ 0 w 2160240"/>
              <a:gd name="connsiteY6" fmla="*/ 1944216 h 1944216"/>
              <a:gd name="connsiteX7" fmla="*/ 0 w 2160240"/>
              <a:gd name="connsiteY7" fmla="*/ 1944216 h 1944216"/>
              <a:gd name="connsiteX8" fmla="*/ 0 w 2160240"/>
              <a:gd name="connsiteY8" fmla="*/ 324043 h 1944216"/>
              <a:gd name="connsiteX9" fmla="*/ 94910 w 2160240"/>
              <a:gd name="connsiteY9" fmla="*/ 94910 h 1944216"/>
              <a:gd name="connsiteX10" fmla="*/ 324043 w 2160240"/>
              <a:gd name="connsiteY10" fmla="*/ 0 h 1944216"/>
              <a:gd name="connsiteX11" fmla="*/ 1872208 w 2160240"/>
              <a:gd name="connsiteY11" fmla="*/ 0 h 1944216"/>
              <a:gd name="connsiteX0" fmla="*/ 2160240 w 2160240"/>
              <a:gd name="connsiteY0" fmla="*/ 288032 h 1944216"/>
              <a:gd name="connsiteX1" fmla="*/ 2160240 w 2160240"/>
              <a:gd name="connsiteY1" fmla="*/ 1620173 h 1944216"/>
              <a:gd name="connsiteX2" fmla="*/ 2065330 w 2160240"/>
              <a:gd name="connsiteY2" fmla="*/ 1849306 h 1944216"/>
              <a:gd name="connsiteX3" fmla="*/ 1836197 w 2160240"/>
              <a:gd name="connsiteY3" fmla="*/ 1944216 h 1944216"/>
              <a:gd name="connsiteX4" fmla="*/ 0 w 2160240"/>
              <a:gd name="connsiteY4" fmla="*/ 1944216 h 1944216"/>
              <a:gd name="connsiteX5" fmla="*/ 0 w 2160240"/>
              <a:gd name="connsiteY5" fmla="*/ 1944216 h 1944216"/>
              <a:gd name="connsiteX6" fmla="*/ 0 w 2160240"/>
              <a:gd name="connsiteY6" fmla="*/ 1944216 h 1944216"/>
              <a:gd name="connsiteX7" fmla="*/ 0 w 2160240"/>
              <a:gd name="connsiteY7" fmla="*/ 324043 h 1944216"/>
              <a:gd name="connsiteX8" fmla="*/ 94910 w 2160240"/>
              <a:gd name="connsiteY8" fmla="*/ 94910 h 1944216"/>
              <a:gd name="connsiteX9" fmla="*/ 324043 w 2160240"/>
              <a:gd name="connsiteY9" fmla="*/ 0 h 1944216"/>
              <a:gd name="connsiteX10" fmla="*/ 1872208 w 2160240"/>
              <a:gd name="connsiteY10" fmla="*/ 0 h 1944216"/>
              <a:gd name="connsiteX0" fmla="*/ 2160240 w 2160240"/>
              <a:gd name="connsiteY0" fmla="*/ 288032 h 1944216"/>
              <a:gd name="connsiteX1" fmla="*/ 2145230 w 2160240"/>
              <a:gd name="connsiteY1" fmla="*/ 441243 h 1944216"/>
              <a:gd name="connsiteX2" fmla="*/ 2160240 w 2160240"/>
              <a:gd name="connsiteY2" fmla="*/ 1620173 h 1944216"/>
              <a:gd name="connsiteX3" fmla="*/ 2065330 w 2160240"/>
              <a:gd name="connsiteY3" fmla="*/ 1849306 h 1944216"/>
              <a:gd name="connsiteX4" fmla="*/ 1836197 w 2160240"/>
              <a:gd name="connsiteY4" fmla="*/ 1944216 h 1944216"/>
              <a:gd name="connsiteX5" fmla="*/ 0 w 2160240"/>
              <a:gd name="connsiteY5" fmla="*/ 1944216 h 1944216"/>
              <a:gd name="connsiteX6" fmla="*/ 0 w 2160240"/>
              <a:gd name="connsiteY6" fmla="*/ 1944216 h 1944216"/>
              <a:gd name="connsiteX7" fmla="*/ 0 w 2160240"/>
              <a:gd name="connsiteY7" fmla="*/ 1944216 h 1944216"/>
              <a:gd name="connsiteX8" fmla="*/ 0 w 2160240"/>
              <a:gd name="connsiteY8" fmla="*/ 324043 h 1944216"/>
              <a:gd name="connsiteX9" fmla="*/ 94910 w 2160240"/>
              <a:gd name="connsiteY9" fmla="*/ 94910 h 1944216"/>
              <a:gd name="connsiteX10" fmla="*/ 324043 w 2160240"/>
              <a:gd name="connsiteY10" fmla="*/ 0 h 1944216"/>
              <a:gd name="connsiteX11" fmla="*/ 1872208 w 2160240"/>
              <a:gd name="connsiteY11" fmla="*/ 0 h 1944216"/>
              <a:gd name="connsiteX0" fmla="*/ 2160240 w 2160240"/>
              <a:gd name="connsiteY0" fmla="*/ 72008 h 1944216"/>
              <a:gd name="connsiteX1" fmla="*/ 2145230 w 2160240"/>
              <a:gd name="connsiteY1" fmla="*/ 441243 h 1944216"/>
              <a:gd name="connsiteX2" fmla="*/ 2160240 w 2160240"/>
              <a:gd name="connsiteY2" fmla="*/ 1620173 h 1944216"/>
              <a:gd name="connsiteX3" fmla="*/ 2065330 w 2160240"/>
              <a:gd name="connsiteY3" fmla="*/ 1849306 h 1944216"/>
              <a:gd name="connsiteX4" fmla="*/ 1836197 w 2160240"/>
              <a:gd name="connsiteY4" fmla="*/ 1944216 h 1944216"/>
              <a:gd name="connsiteX5" fmla="*/ 0 w 2160240"/>
              <a:gd name="connsiteY5" fmla="*/ 1944216 h 1944216"/>
              <a:gd name="connsiteX6" fmla="*/ 0 w 2160240"/>
              <a:gd name="connsiteY6" fmla="*/ 1944216 h 1944216"/>
              <a:gd name="connsiteX7" fmla="*/ 0 w 2160240"/>
              <a:gd name="connsiteY7" fmla="*/ 1944216 h 1944216"/>
              <a:gd name="connsiteX8" fmla="*/ 0 w 2160240"/>
              <a:gd name="connsiteY8" fmla="*/ 324043 h 1944216"/>
              <a:gd name="connsiteX9" fmla="*/ 94910 w 2160240"/>
              <a:gd name="connsiteY9" fmla="*/ 94910 h 1944216"/>
              <a:gd name="connsiteX10" fmla="*/ 324043 w 2160240"/>
              <a:gd name="connsiteY10" fmla="*/ 0 h 1944216"/>
              <a:gd name="connsiteX11" fmla="*/ 1872208 w 2160240"/>
              <a:gd name="connsiteY11" fmla="*/ 0 h 1944216"/>
              <a:gd name="connsiteX0" fmla="*/ 2160240 w 2347055"/>
              <a:gd name="connsiteY0" fmla="*/ 87131 h 1959339"/>
              <a:gd name="connsiteX1" fmla="*/ 2145230 w 2347055"/>
              <a:gd name="connsiteY1" fmla="*/ 456366 h 1959339"/>
              <a:gd name="connsiteX2" fmla="*/ 2160240 w 2347055"/>
              <a:gd name="connsiteY2" fmla="*/ 1635296 h 1959339"/>
              <a:gd name="connsiteX3" fmla="*/ 2065330 w 2347055"/>
              <a:gd name="connsiteY3" fmla="*/ 1864429 h 1959339"/>
              <a:gd name="connsiteX4" fmla="*/ 1836197 w 2347055"/>
              <a:gd name="connsiteY4" fmla="*/ 1959339 h 1959339"/>
              <a:gd name="connsiteX5" fmla="*/ 0 w 2347055"/>
              <a:gd name="connsiteY5" fmla="*/ 1959339 h 1959339"/>
              <a:gd name="connsiteX6" fmla="*/ 0 w 2347055"/>
              <a:gd name="connsiteY6" fmla="*/ 1959339 h 1959339"/>
              <a:gd name="connsiteX7" fmla="*/ 0 w 2347055"/>
              <a:gd name="connsiteY7" fmla="*/ 1959339 h 1959339"/>
              <a:gd name="connsiteX8" fmla="*/ 0 w 2347055"/>
              <a:gd name="connsiteY8" fmla="*/ 339166 h 1959339"/>
              <a:gd name="connsiteX9" fmla="*/ 94910 w 2347055"/>
              <a:gd name="connsiteY9" fmla="*/ 110033 h 1959339"/>
              <a:gd name="connsiteX10" fmla="*/ 324043 w 2347055"/>
              <a:gd name="connsiteY10" fmla="*/ 15123 h 1959339"/>
              <a:gd name="connsiteX11" fmla="*/ 1872208 w 2347055"/>
              <a:gd name="connsiteY11" fmla="*/ 15123 h 1959339"/>
              <a:gd name="connsiteX0" fmla="*/ 2160240 w 2160240"/>
              <a:gd name="connsiteY0" fmla="*/ 205554 h 2077762"/>
              <a:gd name="connsiteX1" fmla="*/ 1872208 w 2160240"/>
              <a:gd name="connsiteY1" fmla="*/ 61539 h 2077762"/>
              <a:gd name="connsiteX2" fmla="*/ 2145230 w 2160240"/>
              <a:gd name="connsiteY2" fmla="*/ 574789 h 2077762"/>
              <a:gd name="connsiteX3" fmla="*/ 2160240 w 2160240"/>
              <a:gd name="connsiteY3" fmla="*/ 1753719 h 2077762"/>
              <a:gd name="connsiteX4" fmla="*/ 2065330 w 2160240"/>
              <a:gd name="connsiteY4" fmla="*/ 1982852 h 2077762"/>
              <a:gd name="connsiteX5" fmla="*/ 1836197 w 2160240"/>
              <a:gd name="connsiteY5" fmla="*/ 2077762 h 2077762"/>
              <a:gd name="connsiteX6" fmla="*/ 0 w 2160240"/>
              <a:gd name="connsiteY6" fmla="*/ 2077762 h 2077762"/>
              <a:gd name="connsiteX7" fmla="*/ 0 w 2160240"/>
              <a:gd name="connsiteY7" fmla="*/ 2077762 h 2077762"/>
              <a:gd name="connsiteX8" fmla="*/ 0 w 2160240"/>
              <a:gd name="connsiteY8" fmla="*/ 2077762 h 2077762"/>
              <a:gd name="connsiteX9" fmla="*/ 0 w 2160240"/>
              <a:gd name="connsiteY9" fmla="*/ 457589 h 2077762"/>
              <a:gd name="connsiteX10" fmla="*/ 94910 w 2160240"/>
              <a:gd name="connsiteY10" fmla="*/ 228456 h 2077762"/>
              <a:gd name="connsiteX11" fmla="*/ 324043 w 2160240"/>
              <a:gd name="connsiteY11" fmla="*/ 133546 h 2077762"/>
              <a:gd name="connsiteX12" fmla="*/ 1872208 w 2160240"/>
              <a:gd name="connsiteY12" fmla="*/ 133546 h 2077762"/>
              <a:gd name="connsiteX0" fmla="*/ 2160240 w 2528732"/>
              <a:gd name="connsiteY0" fmla="*/ 480266 h 2352474"/>
              <a:gd name="connsiteX1" fmla="*/ 1872208 w 2528732"/>
              <a:gd name="connsiteY1" fmla="*/ 336251 h 2352474"/>
              <a:gd name="connsiteX2" fmla="*/ 2145230 w 2528732"/>
              <a:gd name="connsiteY2" fmla="*/ 849501 h 2352474"/>
              <a:gd name="connsiteX3" fmla="*/ 2160240 w 2528732"/>
              <a:gd name="connsiteY3" fmla="*/ 2028431 h 2352474"/>
              <a:gd name="connsiteX4" fmla="*/ 2065330 w 2528732"/>
              <a:gd name="connsiteY4" fmla="*/ 2257564 h 2352474"/>
              <a:gd name="connsiteX5" fmla="*/ 1836197 w 2528732"/>
              <a:gd name="connsiteY5" fmla="*/ 2352474 h 2352474"/>
              <a:gd name="connsiteX6" fmla="*/ 0 w 2528732"/>
              <a:gd name="connsiteY6" fmla="*/ 2352474 h 2352474"/>
              <a:gd name="connsiteX7" fmla="*/ 0 w 2528732"/>
              <a:gd name="connsiteY7" fmla="*/ 2352474 h 2352474"/>
              <a:gd name="connsiteX8" fmla="*/ 0 w 2528732"/>
              <a:gd name="connsiteY8" fmla="*/ 2352474 h 2352474"/>
              <a:gd name="connsiteX9" fmla="*/ 0 w 2528732"/>
              <a:gd name="connsiteY9" fmla="*/ 732301 h 2352474"/>
              <a:gd name="connsiteX10" fmla="*/ 94910 w 2528732"/>
              <a:gd name="connsiteY10" fmla="*/ 503168 h 2352474"/>
              <a:gd name="connsiteX11" fmla="*/ 324043 w 2528732"/>
              <a:gd name="connsiteY11" fmla="*/ 408258 h 2352474"/>
              <a:gd name="connsiteX12" fmla="*/ 1872208 w 2528732"/>
              <a:gd name="connsiteY12" fmla="*/ 408258 h 2352474"/>
              <a:gd name="connsiteX0" fmla="*/ 2160240 w 2528732"/>
              <a:gd name="connsiteY0" fmla="*/ 480266 h 2352474"/>
              <a:gd name="connsiteX1" fmla="*/ 1872208 w 2528732"/>
              <a:gd name="connsiteY1" fmla="*/ 336251 h 2352474"/>
              <a:gd name="connsiteX2" fmla="*/ 2145230 w 2528732"/>
              <a:gd name="connsiteY2" fmla="*/ 849501 h 2352474"/>
              <a:gd name="connsiteX3" fmla="*/ 2160240 w 2528732"/>
              <a:gd name="connsiteY3" fmla="*/ 2028431 h 2352474"/>
              <a:gd name="connsiteX4" fmla="*/ 2065330 w 2528732"/>
              <a:gd name="connsiteY4" fmla="*/ 2257564 h 2352474"/>
              <a:gd name="connsiteX5" fmla="*/ 1836197 w 2528732"/>
              <a:gd name="connsiteY5" fmla="*/ 2352474 h 2352474"/>
              <a:gd name="connsiteX6" fmla="*/ 0 w 2528732"/>
              <a:gd name="connsiteY6" fmla="*/ 2352474 h 2352474"/>
              <a:gd name="connsiteX7" fmla="*/ 0 w 2528732"/>
              <a:gd name="connsiteY7" fmla="*/ 2352474 h 2352474"/>
              <a:gd name="connsiteX8" fmla="*/ 0 w 2528732"/>
              <a:gd name="connsiteY8" fmla="*/ 2352474 h 2352474"/>
              <a:gd name="connsiteX9" fmla="*/ 0 w 2528732"/>
              <a:gd name="connsiteY9" fmla="*/ 732301 h 2352474"/>
              <a:gd name="connsiteX10" fmla="*/ 94910 w 2528732"/>
              <a:gd name="connsiteY10" fmla="*/ 503168 h 2352474"/>
              <a:gd name="connsiteX11" fmla="*/ 324043 w 2528732"/>
              <a:gd name="connsiteY11" fmla="*/ 408258 h 2352474"/>
              <a:gd name="connsiteX12" fmla="*/ 1872208 w 2528732"/>
              <a:gd name="connsiteY12" fmla="*/ 408258 h 2352474"/>
              <a:gd name="connsiteX0" fmla="*/ 1872208 w 2160240"/>
              <a:gd name="connsiteY0" fmla="*/ 0 h 2016223"/>
              <a:gd name="connsiteX1" fmla="*/ 2145230 w 2160240"/>
              <a:gd name="connsiteY1" fmla="*/ 513250 h 2016223"/>
              <a:gd name="connsiteX2" fmla="*/ 2160240 w 2160240"/>
              <a:gd name="connsiteY2" fmla="*/ 1692180 h 2016223"/>
              <a:gd name="connsiteX3" fmla="*/ 2065330 w 2160240"/>
              <a:gd name="connsiteY3" fmla="*/ 1921313 h 2016223"/>
              <a:gd name="connsiteX4" fmla="*/ 1836197 w 2160240"/>
              <a:gd name="connsiteY4" fmla="*/ 2016223 h 2016223"/>
              <a:gd name="connsiteX5" fmla="*/ 0 w 2160240"/>
              <a:gd name="connsiteY5" fmla="*/ 2016223 h 2016223"/>
              <a:gd name="connsiteX6" fmla="*/ 0 w 2160240"/>
              <a:gd name="connsiteY6" fmla="*/ 2016223 h 2016223"/>
              <a:gd name="connsiteX7" fmla="*/ 0 w 2160240"/>
              <a:gd name="connsiteY7" fmla="*/ 2016223 h 2016223"/>
              <a:gd name="connsiteX8" fmla="*/ 0 w 2160240"/>
              <a:gd name="connsiteY8" fmla="*/ 396050 h 2016223"/>
              <a:gd name="connsiteX9" fmla="*/ 94910 w 2160240"/>
              <a:gd name="connsiteY9" fmla="*/ 166917 h 2016223"/>
              <a:gd name="connsiteX10" fmla="*/ 324043 w 2160240"/>
              <a:gd name="connsiteY10" fmla="*/ 72007 h 2016223"/>
              <a:gd name="connsiteX11" fmla="*/ 1872208 w 2160240"/>
              <a:gd name="connsiteY11" fmla="*/ 72007 h 2016223"/>
              <a:gd name="connsiteX0" fmla="*/ 1872208 w 2160240"/>
              <a:gd name="connsiteY0" fmla="*/ 1 h 1944216"/>
              <a:gd name="connsiteX1" fmla="*/ 2145230 w 2160240"/>
              <a:gd name="connsiteY1" fmla="*/ 441243 h 1944216"/>
              <a:gd name="connsiteX2" fmla="*/ 2160240 w 2160240"/>
              <a:gd name="connsiteY2" fmla="*/ 1620173 h 1944216"/>
              <a:gd name="connsiteX3" fmla="*/ 2065330 w 2160240"/>
              <a:gd name="connsiteY3" fmla="*/ 1849306 h 1944216"/>
              <a:gd name="connsiteX4" fmla="*/ 1836197 w 2160240"/>
              <a:gd name="connsiteY4" fmla="*/ 1944216 h 1944216"/>
              <a:gd name="connsiteX5" fmla="*/ 0 w 2160240"/>
              <a:gd name="connsiteY5" fmla="*/ 1944216 h 1944216"/>
              <a:gd name="connsiteX6" fmla="*/ 0 w 2160240"/>
              <a:gd name="connsiteY6" fmla="*/ 1944216 h 1944216"/>
              <a:gd name="connsiteX7" fmla="*/ 0 w 2160240"/>
              <a:gd name="connsiteY7" fmla="*/ 1944216 h 1944216"/>
              <a:gd name="connsiteX8" fmla="*/ 0 w 2160240"/>
              <a:gd name="connsiteY8" fmla="*/ 324043 h 1944216"/>
              <a:gd name="connsiteX9" fmla="*/ 94910 w 2160240"/>
              <a:gd name="connsiteY9" fmla="*/ 94910 h 1944216"/>
              <a:gd name="connsiteX10" fmla="*/ 324043 w 2160240"/>
              <a:gd name="connsiteY10" fmla="*/ 0 h 1944216"/>
              <a:gd name="connsiteX11" fmla="*/ 1872208 w 2160240"/>
              <a:gd name="connsiteY11" fmla="*/ 0 h 1944216"/>
              <a:gd name="connsiteX0" fmla="*/ 1872208 w 2160240"/>
              <a:gd name="connsiteY0" fmla="*/ 1 h 1944216"/>
              <a:gd name="connsiteX1" fmla="*/ 2145230 w 2160240"/>
              <a:gd name="connsiteY1" fmla="*/ 441243 h 1944216"/>
              <a:gd name="connsiteX2" fmla="*/ 2160240 w 2160240"/>
              <a:gd name="connsiteY2" fmla="*/ 1620173 h 1944216"/>
              <a:gd name="connsiteX3" fmla="*/ 2065330 w 2160240"/>
              <a:gd name="connsiteY3" fmla="*/ 1849306 h 1944216"/>
              <a:gd name="connsiteX4" fmla="*/ 1836197 w 2160240"/>
              <a:gd name="connsiteY4" fmla="*/ 1944216 h 1944216"/>
              <a:gd name="connsiteX5" fmla="*/ 0 w 2160240"/>
              <a:gd name="connsiteY5" fmla="*/ 1944216 h 1944216"/>
              <a:gd name="connsiteX6" fmla="*/ 0 w 2160240"/>
              <a:gd name="connsiteY6" fmla="*/ 1944216 h 1944216"/>
              <a:gd name="connsiteX7" fmla="*/ 0 w 2160240"/>
              <a:gd name="connsiteY7" fmla="*/ 1944216 h 1944216"/>
              <a:gd name="connsiteX8" fmla="*/ 0 w 2160240"/>
              <a:gd name="connsiteY8" fmla="*/ 324043 h 1944216"/>
              <a:gd name="connsiteX9" fmla="*/ 94910 w 2160240"/>
              <a:gd name="connsiteY9" fmla="*/ 94910 h 1944216"/>
              <a:gd name="connsiteX10" fmla="*/ 324043 w 2160240"/>
              <a:gd name="connsiteY10" fmla="*/ 0 h 1944216"/>
              <a:gd name="connsiteX11" fmla="*/ 1872208 w 2160240"/>
              <a:gd name="connsiteY11" fmla="*/ 0 h 1944216"/>
              <a:gd name="connsiteX0" fmla="*/ 1872208 w 2160240"/>
              <a:gd name="connsiteY0" fmla="*/ 1 h 1944216"/>
              <a:gd name="connsiteX1" fmla="*/ 2160240 w 2160240"/>
              <a:gd name="connsiteY1" fmla="*/ 360040 h 1944216"/>
              <a:gd name="connsiteX2" fmla="*/ 2160240 w 2160240"/>
              <a:gd name="connsiteY2" fmla="*/ 1620173 h 1944216"/>
              <a:gd name="connsiteX3" fmla="*/ 2065330 w 2160240"/>
              <a:gd name="connsiteY3" fmla="*/ 1849306 h 1944216"/>
              <a:gd name="connsiteX4" fmla="*/ 1836197 w 2160240"/>
              <a:gd name="connsiteY4" fmla="*/ 1944216 h 1944216"/>
              <a:gd name="connsiteX5" fmla="*/ 0 w 2160240"/>
              <a:gd name="connsiteY5" fmla="*/ 1944216 h 1944216"/>
              <a:gd name="connsiteX6" fmla="*/ 0 w 2160240"/>
              <a:gd name="connsiteY6" fmla="*/ 1944216 h 1944216"/>
              <a:gd name="connsiteX7" fmla="*/ 0 w 2160240"/>
              <a:gd name="connsiteY7" fmla="*/ 1944216 h 1944216"/>
              <a:gd name="connsiteX8" fmla="*/ 0 w 2160240"/>
              <a:gd name="connsiteY8" fmla="*/ 324043 h 1944216"/>
              <a:gd name="connsiteX9" fmla="*/ 94910 w 2160240"/>
              <a:gd name="connsiteY9" fmla="*/ 94910 h 1944216"/>
              <a:gd name="connsiteX10" fmla="*/ 324043 w 2160240"/>
              <a:gd name="connsiteY10" fmla="*/ 0 h 1944216"/>
              <a:gd name="connsiteX11" fmla="*/ 1872208 w 2160240"/>
              <a:gd name="connsiteY11" fmla="*/ 0 h 1944216"/>
              <a:gd name="connsiteX0" fmla="*/ 1872208 w 2160240"/>
              <a:gd name="connsiteY0" fmla="*/ 1 h 1944216"/>
              <a:gd name="connsiteX1" fmla="*/ 2160240 w 2160240"/>
              <a:gd name="connsiteY1" fmla="*/ 288032 h 1944216"/>
              <a:gd name="connsiteX2" fmla="*/ 2160240 w 2160240"/>
              <a:gd name="connsiteY2" fmla="*/ 1620173 h 1944216"/>
              <a:gd name="connsiteX3" fmla="*/ 2065330 w 2160240"/>
              <a:gd name="connsiteY3" fmla="*/ 1849306 h 1944216"/>
              <a:gd name="connsiteX4" fmla="*/ 1836197 w 2160240"/>
              <a:gd name="connsiteY4" fmla="*/ 1944216 h 1944216"/>
              <a:gd name="connsiteX5" fmla="*/ 0 w 2160240"/>
              <a:gd name="connsiteY5" fmla="*/ 1944216 h 1944216"/>
              <a:gd name="connsiteX6" fmla="*/ 0 w 2160240"/>
              <a:gd name="connsiteY6" fmla="*/ 1944216 h 1944216"/>
              <a:gd name="connsiteX7" fmla="*/ 0 w 2160240"/>
              <a:gd name="connsiteY7" fmla="*/ 1944216 h 1944216"/>
              <a:gd name="connsiteX8" fmla="*/ 0 w 2160240"/>
              <a:gd name="connsiteY8" fmla="*/ 324043 h 1944216"/>
              <a:gd name="connsiteX9" fmla="*/ 94910 w 2160240"/>
              <a:gd name="connsiteY9" fmla="*/ 94910 h 1944216"/>
              <a:gd name="connsiteX10" fmla="*/ 324043 w 2160240"/>
              <a:gd name="connsiteY10" fmla="*/ 0 h 1944216"/>
              <a:gd name="connsiteX11" fmla="*/ 1872208 w 2160240"/>
              <a:gd name="connsiteY11" fmla="*/ 0 h 1944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60240" h="1944216">
                <a:moveTo>
                  <a:pt x="1872208" y="1"/>
                </a:moveTo>
                <a:cubicBezTo>
                  <a:pt x="1870585" y="6233"/>
                  <a:pt x="2159553" y="26230"/>
                  <a:pt x="2160240" y="288032"/>
                </a:cubicBezTo>
                <a:lnTo>
                  <a:pt x="2160240" y="1620173"/>
                </a:lnTo>
                <a:cubicBezTo>
                  <a:pt x="2160240" y="1706115"/>
                  <a:pt x="2126100" y="1788536"/>
                  <a:pt x="2065330" y="1849306"/>
                </a:cubicBezTo>
                <a:cubicBezTo>
                  <a:pt x="2004560" y="1910076"/>
                  <a:pt x="1922138" y="1944216"/>
                  <a:pt x="1836197" y="1944216"/>
                </a:cubicBezTo>
                <a:lnTo>
                  <a:pt x="0" y="1944216"/>
                </a:lnTo>
                <a:lnTo>
                  <a:pt x="0" y="1944216"/>
                </a:lnTo>
                <a:lnTo>
                  <a:pt x="0" y="1944216"/>
                </a:lnTo>
                <a:lnTo>
                  <a:pt x="0" y="324043"/>
                </a:lnTo>
                <a:cubicBezTo>
                  <a:pt x="0" y="238101"/>
                  <a:pt x="34140" y="155680"/>
                  <a:pt x="94910" y="94910"/>
                </a:cubicBezTo>
                <a:cubicBezTo>
                  <a:pt x="155680" y="34140"/>
                  <a:pt x="238102" y="0"/>
                  <a:pt x="324043" y="0"/>
                </a:cubicBezTo>
                <a:lnTo>
                  <a:pt x="1872208" y="0"/>
                </a:lnTo>
              </a:path>
            </a:pathLst>
          </a:custGeom>
          <a:blipFill>
            <a:blip r:embed="rId4" cstate="email">
              <a:extLst>
                <a:ext uri="{28A0092B-C50C-407E-A947-70E740481C1C}">
                  <a14:useLocalDpi xmlns:a14="http://schemas.microsoft.com/office/drawing/2010/main"/>
                </a:ext>
              </a:extLst>
            </a:blip>
            <a:stretch>
              <a:fillRect/>
            </a:stretch>
          </a:blipFill>
          <a:ln>
            <a:solidFill>
              <a:srgbClr val="005EB8"/>
            </a:solidFill>
          </a:ln>
        </p:spPr>
        <p:style>
          <a:lnRef idx="2">
            <a:schemeClr val="accent2"/>
          </a:lnRef>
          <a:fillRef idx="1">
            <a:schemeClr val="lt1"/>
          </a:fillRef>
          <a:effectRef idx="0">
            <a:schemeClr val="accent2"/>
          </a:effectRef>
          <a:fontRef idx="minor">
            <a:schemeClr val="dk1"/>
          </a:fontRef>
        </p:style>
        <p:txBody>
          <a:bodyPr lIns="144000" tIns="144000" rIns="144000" bIns="144000" rtlCol="0" anchor="ctr"/>
          <a:lstStyle/>
          <a:p>
            <a:pPr algn="ctr"/>
            <a:endParaRPr lang="fr-FR" sz="1400" dirty="0"/>
          </a:p>
        </p:txBody>
      </p:sp>
      <p:sp>
        <p:nvSpPr>
          <p:cNvPr id="7" name="ZoneTexte 6"/>
          <p:cNvSpPr txBox="1"/>
          <p:nvPr/>
        </p:nvSpPr>
        <p:spPr>
          <a:xfrm>
            <a:off x="8166101" y="5564515"/>
            <a:ext cx="1904999" cy="246221"/>
          </a:xfrm>
          <a:prstGeom prst="rect">
            <a:avLst/>
          </a:prstGeom>
          <a:noFill/>
        </p:spPr>
        <p:txBody>
          <a:bodyPr wrap="square" rtlCol="0">
            <a:spAutoFit/>
          </a:bodyPr>
          <a:lstStyle/>
          <a:p>
            <a:r>
              <a:rPr lang="fr-FR" sz="1000" dirty="0">
                <a:hlinkClick r:id="rId5" action="ppaction://hlinksldjump"/>
              </a:rPr>
              <a:t>Retour au sommaire</a:t>
            </a:r>
            <a:endParaRPr lang="fr-FR" sz="1000" dirty="0"/>
          </a:p>
        </p:txBody>
      </p:sp>
    </p:spTree>
    <p:extLst>
      <p:ext uri="{BB962C8B-B14F-4D97-AF65-F5344CB8AC3E}">
        <p14:creationId xmlns:p14="http://schemas.microsoft.com/office/powerpoint/2010/main" val="12686587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DE3674A-3ED6-0C43-93A5-752EB9AC40CB}"/>
              </a:ext>
            </a:extLst>
          </p:cNvPr>
          <p:cNvSpPr txBox="1">
            <a:spLocks/>
          </p:cNvSpPr>
          <p:nvPr/>
        </p:nvSpPr>
        <p:spPr>
          <a:xfrm>
            <a:off x="393700" y="339725"/>
            <a:ext cx="9829800" cy="838200"/>
          </a:xfrm>
          <a:prstGeom prst="rect">
            <a:avLst/>
          </a:prstGeom>
        </p:spPr>
        <p:txBody>
          <a:bodyPr/>
          <a:lstStyle>
            <a:lvl1pPr algn="l" defTabSz="801837" rtl="0" eaLnBrk="1" latinLnBrk="0" hangingPunct="1">
              <a:lnSpc>
                <a:spcPct val="90000"/>
              </a:lnSpc>
              <a:spcBef>
                <a:spcPct val="0"/>
              </a:spcBef>
              <a:buNone/>
              <a:defRPr sz="2000" b="1" i="0" kern="1200">
                <a:solidFill>
                  <a:schemeClr val="tx2"/>
                </a:solidFill>
                <a:latin typeface="Ubuntu" panose="020B0504030602030204" pitchFamily="34" charset="0"/>
                <a:ea typeface="+mj-ea"/>
                <a:cs typeface="+mj-cs"/>
              </a:defRPr>
            </a:lvl1pPr>
          </a:lstStyle>
          <a:p>
            <a:pPr>
              <a:spcAft>
                <a:spcPts val="600"/>
              </a:spcAft>
            </a:pPr>
            <a:r>
              <a:rPr lang="fr-FR" sz="2800" dirty="0">
                <a:latin typeface="+mn-lt"/>
              </a:rPr>
              <a:t>Cas particuliers</a:t>
            </a:r>
          </a:p>
          <a:p>
            <a:r>
              <a:rPr lang="fr-FR" dirty="0">
                <a:solidFill>
                  <a:srgbClr val="0070C0"/>
                </a:solidFill>
                <a:latin typeface="+mn-lt"/>
                <a:ea typeface="+mn-ea"/>
                <a:cs typeface="+mn-cs"/>
              </a:rPr>
              <a:t>Situations où le fondamental ne peut pas être intégralement appliqué</a:t>
            </a:r>
          </a:p>
        </p:txBody>
      </p:sp>
      <p:sp>
        <p:nvSpPr>
          <p:cNvPr id="7" name="Rectangle 6"/>
          <p:cNvSpPr/>
          <p:nvPr/>
        </p:nvSpPr>
        <p:spPr>
          <a:xfrm>
            <a:off x="2298700" y="4866779"/>
            <a:ext cx="6096000" cy="646331"/>
          </a:xfrm>
          <a:prstGeom prst="rect">
            <a:avLst/>
          </a:prstGeom>
          <a:solidFill>
            <a:srgbClr val="9AC236"/>
          </a:solidFill>
        </p:spPr>
        <p:txBody>
          <a:bodyPr wrap="square">
            <a:spAutoFit/>
          </a:bodyPr>
          <a:lstStyle/>
          <a:p>
            <a:pPr algn="ctr"/>
            <a:r>
              <a:rPr lang="fr-FR" b="1" dirty="0">
                <a:solidFill>
                  <a:schemeClr val="bg1"/>
                </a:solidFill>
              </a:rPr>
              <a:t>Dans tous les cas, il est vraiment important de réfléchir, </a:t>
            </a:r>
          </a:p>
          <a:p>
            <a:pPr algn="ctr"/>
            <a:r>
              <a:rPr lang="fr-FR" b="1" dirty="0">
                <a:solidFill>
                  <a:schemeClr val="bg1"/>
                </a:solidFill>
              </a:rPr>
              <a:t>de faire un TOP, avant d’agir en s’adaptant à la situation. </a:t>
            </a:r>
            <a:endParaRPr lang="fr-FR" dirty="0">
              <a:solidFill>
                <a:schemeClr val="bg1"/>
              </a:solidFill>
            </a:endParaRPr>
          </a:p>
        </p:txBody>
      </p:sp>
      <p:sp>
        <p:nvSpPr>
          <p:cNvPr id="6" name="Rectangle 5"/>
          <p:cNvSpPr/>
          <p:nvPr/>
        </p:nvSpPr>
        <p:spPr>
          <a:xfrm>
            <a:off x="317500" y="1406525"/>
            <a:ext cx="10059583" cy="1877437"/>
          </a:xfrm>
          <a:prstGeom prst="rect">
            <a:avLst/>
          </a:prstGeom>
        </p:spPr>
        <p:txBody>
          <a:bodyPr wrap="square">
            <a:spAutoFit/>
          </a:bodyPr>
          <a:lstStyle/>
          <a:p>
            <a:pPr>
              <a:spcBef>
                <a:spcPts val="600"/>
              </a:spcBef>
            </a:pPr>
            <a:r>
              <a:rPr lang="fr-FR" b="1" dirty="0"/>
              <a:t>Voyez-vous des situations exceptionnelles où le port des EPI doit s’adapter ? </a:t>
            </a:r>
          </a:p>
          <a:p>
            <a:pPr>
              <a:spcBef>
                <a:spcPts val="600"/>
              </a:spcBef>
            </a:pPr>
            <a:endParaRPr lang="fr-FR" sz="300" b="1" dirty="0"/>
          </a:p>
          <a:p>
            <a:r>
              <a:rPr lang="fr-FR" dirty="0"/>
              <a:t>Certains postes de transformations en cabine haute sont équipés d'interrupteurs HTA amiantés. Pour manœuvrer un interrupteur de ce type, l’opérateur doit être formé amiante et doit appliquer un mode opératoire amiante impliquant le port d’un EPI amiante, le ½ masque à filtres P3. </a:t>
            </a:r>
          </a:p>
          <a:p>
            <a:r>
              <a:rPr lang="fr-FR" dirty="0"/>
              <a:t>Problème : le ½ masque P3 n’est pas compatible avec le port du casque IDRA visière baissée. Face à cette difficulté d’incompatibilité d’un EPI amiante avec un EPI risque électrique, deux solutions possibles :</a:t>
            </a:r>
          </a:p>
        </p:txBody>
      </p:sp>
      <p:sp>
        <p:nvSpPr>
          <p:cNvPr id="8" name="Rectangle 7"/>
          <p:cNvSpPr/>
          <p:nvPr/>
        </p:nvSpPr>
        <p:spPr>
          <a:xfrm>
            <a:off x="317500" y="3280271"/>
            <a:ext cx="8534399" cy="1554272"/>
          </a:xfrm>
          <a:prstGeom prst="rect">
            <a:avLst/>
          </a:prstGeom>
        </p:spPr>
        <p:txBody>
          <a:bodyPr wrap="square">
            <a:spAutoFit/>
          </a:bodyPr>
          <a:lstStyle/>
          <a:p>
            <a:pPr marL="342900" lvl="0" indent="-342900">
              <a:spcBef>
                <a:spcPts val="600"/>
              </a:spcBef>
              <a:buBlip>
                <a:blip r:embed="rId3"/>
              </a:buBlip>
              <a:defRPr/>
            </a:pPr>
            <a:r>
              <a:rPr lang="fr-FR" dirty="0"/>
              <a:t>Consigner l’interrupteur HTA, ce qui permet lors de la manœuvre de porter le ½ masque à filtres P3 et le casque IDRA visière relevée ; </a:t>
            </a:r>
          </a:p>
          <a:p>
            <a:pPr marL="342900" lvl="0" indent="-342900">
              <a:spcBef>
                <a:spcPts val="600"/>
              </a:spcBef>
              <a:buBlip>
                <a:blip r:embed="rId3"/>
              </a:buBlip>
              <a:defRPr/>
            </a:pPr>
            <a:r>
              <a:rPr lang="fr-FR" dirty="0"/>
              <a:t>Utiliser un autre casque que le casque IDRA (cf. photo : casque CATU en classe 2 MO-180-ARC12) afin de pouvoir baisser la visière du casque tout en portant le ½ masque à filtre P3.</a:t>
            </a:r>
          </a:p>
        </p:txBody>
      </p:sp>
      <p:sp>
        <p:nvSpPr>
          <p:cNvPr id="9" name="Forme libre 8"/>
          <p:cNvSpPr>
            <a:spLocks noChangeAspect="1"/>
          </p:cNvSpPr>
          <p:nvPr/>
        </p:nvSpPr>
        <p:spPr>
          <a:xfrm>
            <a:off x="8788060" y="3387725"/>
            <a:ext cx="1283040" cy="1586328"/>
          </a:xfrm>
          <a:custGeom>
            <a:avLst/>
            <a:gdLst>
              <a:gd name="connsiteX0" fmla="*/ 324043 w 2160240"/>
              <a:gd name="connsiteY0" fmla="*/ 0 h 1944216"/>
              <a:gd name="connsiteX1" fmla="*/ 2160240 w 2160240"/>
              <a:gd name="connsiteY1" fmla="*/ 0 h 1944216"/>
              <a:gd name="connsiteX2" fmla="*/ 2160240 w 2160240"/>
              <a:gd name="connsiteY2" fmla="*/ 0 h 1944216"/>
              <a:gd name="connsiteX3" fmla="*/ 2160240 w 2160240"/>
              <a:gd name="connsiteY3" fmla="*/ 0 h 1944216"/>
              <a:gd name="connsiteX4" fmla="*/ 2160240 w 2160240"/>
              <a:gd name="connsiteY4" fmla="*/ 1620173 h 1944216"/>
              <a:gd name="connsiteX5" fmla="*/ 2065330 w 2160240"/>
              <a:gd name="connsiteY5" fmla="*/ 1849306 h 1944216"/>
              <a:gd name="connsiteX6" fmla="*/ 1836197 w 2160240"/>
              <a:gd name="connsiteY6" fmla="*/ 1944216 h 1944216"/>
              <a:gd name="connsiteX7" fmla="*/ 0 w 2160240"/>
              <a:gd name="connsiteY7" fmla="*/ 1944216 h 1944216"/>
              <a:gd name="connsiteX8" fmla="*/ 0 w 2160240"/>
              <a:gd name="connsiteY8" fmla="*/ 1944216 h 1944216"/>
              <a:gd name="connsiteX9" fmla="*/ 0 w 2160240"/>
              <a:gd name="connsiteY9" fmla="*/ 1944216 h 1944216"/>
              <a:gd name="connsiteX10" fmla="*/ 0 w 2160240"/>
              <a:gd name="connsiteY10" fmla="*/ 324043 h 1944216"/>
              <a:gd name="connsiteX11" fmla="*/ 94910 w 2160240"/>
              <a:gd name="connsiteY11" fmla="*/ 94910 h 1944216"/>
              <a:gd name="connsiteX12" fmla="*/ 324043 w 2160240"/>
              <a:gd name="connsiteY12" fmla="*/ 0 h 1944216"/>
              <a:gd name="connsiteX0" fmla="*/ 324043 w 2160240"/>
              <a:gd name="connsiteY0" fmla="*/ 0 h 1944216"/>
              <a:gd name="connsiteX1" fmla="*/ 2160240 w 2160240"/>
              <a:gd name="connsiteY1" fmla="*/ 0 h 1944216"/>
              <a:gd name="connsiteX2" fmla="*/ 2160240 w 2160240"/>
              <a:gd name="connsiteY2" fmla="*/ 0 h 1944216"/>
              <a:gd name="connsiteX3" fmla="*/ 2160240 w 2160240"/>
              <a:gd name="connsiteY3" fmla="*/ 0 h 1944216"/>
              <a:gd name="connsiteX4" fmla="*/ 2160240 w 2160240"/>
              <a:gd name="connsiteY4" fmla="*/ 1620173 h 1944216"/>
              <a:gd name="connsiteX5" fmla="*/ 2065330 w 2160240"/>
              <a:gd name="connsiteY5" fmla="*/ 1849306 h 1944216"/>
              <a:gd name="connsiteX6" fmla="*/ 1836197 w 2160240"/>
              <a:gd name="connsiteY6" fmla="*/ 1944216 h 1944216"/>
              <a:gd name="connsiteX7" fmla="*/ 0 w 2160240"/>
              <a:gd name="connsiteY7" fmla="*/ 1944216 h 1944216"/>
              <a:gd name="connsiteX8" fmla="*/ 0 w 2160240"/>
              <a:gd name="connsiteY8" fmla="*/ 1944216 h 1944216"/>
              <a:gd name="connsiteX9" fmla="*/ 0 w 2160240"/>
              <a:gd name="connsiteY9" fmla="*/ 1944216 h 1944216"/>
              <a:gd name="connsiteX10" fmla="*/ 0 w 2160240"/>
              <a:gd name="connsiteY10" fmla="*/ 324043 h 1944216"/>
              <a:gd name="connsiteX11" fmla="*/ 94910 w 2160240"/>
              <a:gd name="connsiteY11" fmla="*/ 94910 h 1944216"/>
              <a:gd name="connsiteX12" fmla="*/ 324043 w 2160240"/>
              <a:gd name="connsiteY12" fmla="*/ 0 h 1944216"/>
              <a:gd name="connsiteX0" fmla="*/ 324043 w 2160240"/>
              <a:gd name="connsiteY0" fmla="*/ 0 h 1944216"/>
              <a:gd name="connsiteX1" fmla="*/ 2160240 w 2160240"/>
              <a:gd name="connsiteY1" fmla="*/ 0 h 1944216"/>
              <a:gd name="connsiteX2" fmla="*/ 2160240 w 2160240"/>
              <a:gd name="connsiteY2" fmla="*/ 0 h 1944216"/>
              <a:gd name="connsiteX3" fmla="*/ 2160240 w 2160240"/>
              <a:gd name="connsiteY3" fmla="*/ 0 h 1944216"/>
              <a:gd name="connsiteX4" fmla="*/ 2160240 w 2160240"/>
              <a:gd name="connsiteY4" fmla="*/ 1620173 h 1944216"/>
              <a:gd name="connsiteX5" fmla="*/ 2065330 w 2160240"/>
              <a:gd name="connsiteY5" fmla="*/ 1849306 h 1944216"/>
              <a:gd name="connsiteX6" fmla="*/ 1836197 w 2160240"/>
              <a:gd name="connsiteY6" fmla="*/ 1944216 h 1944216"/>
              <a:gd name="connsiteX7" fmla="*/ 0 w 2160240"/>
              <a:gd name="connsiteY7" fmla="*/ 1944216 h 1944216"/>
              <a:gd name="connsiteX8" fmla="*/ 0 w 2160240"/>
              <a:gd name="connsiteY8" fmla="*/ 1944216 h 1944216"/>
              <a:gd name="connsiteX9" fmla="*/ 0 w 2160240"/>
              <a:gd name="connsiteY9" fmla="*/ 1944216 h 1944216"/>
              <a:gd name="connsiteX10" fmla="*/ 0 w 2160240"/>
              <a:gd name="connsiteY10" fmla="*/ 324043 h 1944216"/>
              <a:gd name="connsiteX11" fmla="*/ 94910 w 2160240"/>
              <a:gd name="connsiteY11" fmla="*/ 94910 h 1944216"/>
              <a:gd name="connsiteX12" fmla="*/ 324043 w 2160240"/>
              <a:gd name="connsiteY12" fmla="*/ 0 h 1944216"/>
              <a:gd name="connsiteX0" fmla="*/ 324043 w 2160240"/>
              <a:gd name="connsiteY0" fmla="*/ 0 h 1944216"/>
              <a:gd name="connsiteX1" fmla="*/ 2160240 w 2160240"/>
              <a:gd name="connsiteY1" fmla="*/ 0 h 1944216"/>
              <a:gd name="connsiteX2" fmla="*/ 2160240 w 2160240"/>
              <a:gd name="connsiteY2" fmla="*/ 0 h 1944216"/>
              <a:gd name="connsiteX3" fmla="*/ 2160240 w 2160240"/>
              <a:gd name="connsiteY3" fmla="*/ 0 h 1944216"/>
              <a:gd name="connsiteX4" fmla="*/ 2160240 w 2160240"/>
              <a:gd name="connsiteY4" fmla="*/ 1620173 h 1944216"/>
              <a:gd name="connsiteX5" fmla="*/ 2065330 w 2160240"/>
              <a:gd name="connsiteY5" fmla="*/ 1849306 h 1944216"/>
              <a:gd name="connsiteX6" fmla="*/ 1836197 w 2160240"/>
              <a:gd name="connsiteY6" fmla="*/ 1944216 h 1944216"/>
              <a:gd name="connsiteX7" fmla="*/ 0 w 2160240"/>
              <a:gd name="connsiteY7" fmla="*/ 1944216 h 1944216"/>
              <a:gd name="connsiteX8" fmla="*/ 0 w 2160240"/>
              <a:gd name="connsiteY8" fmla="*/ 1944216 h 1944216"/>
              <a:gd name="connsiteX9" fmla="*/ 0 w 2160240"/>
              <a:gd name="connsiteY9" fmla="*/ 1944216 h 1944216"/>
              <a:gd name="connsiteX10" fmla="*/ 0 w 2160240"/>
              <a:gd name="connsiteY10" fmla="*/ 324043 h 1944216"/>
              <a:gd name="connsiteX11" fmla="*/ 94910 w 2160240"/>
              <a:gd name="connsiteY11" fmla="*/ 94910 h 1944216"/>
              <a:gd name="connsiteX12" fmla="*/ 324043 w 2160240"/>
              <a:gd name="connsiteY12" fmla="*/ 0 h 1944216"/>
              <a:gd name="connsiteX0" fmla="*/ 324043 w 2160240"/>
              <a:gd name="connsiteY0" fmla="*/ 0 h 1944216"/>
              <a:gd name="connsiteX1" fmla="*/ 2160240 w 2160240"/>
              <a:gd name="connsiteY1" fmla="*/ 0 h 1944216"/>
              <a:gd name="connsiteX2" fmla="*/ 2160240 w 2160240"/>
              <a:gd name="connsiteY2" fmla="*/ 0 h 1944216"/>
              <a:gd name="connsiteX3" fmla="*/ 2160240 w 2160240"/>
              <a:gd name="connsiteY3" fmla="*/ 0 h 1944216"/>
              <a:gd name="connsiteX4" fmla="*/ 2156115 w 2160240"/>
              <a:gd name="connsiteY4" fmla="*/ 5815 h 1944216"/>
              <a:gd name="connsiteX5" fmla="*/ 2160240 w 2160240"/>
              <a:gd name="connsiteY5" fmla="*/ 1620173 h 1944216"/>
              <a:gd name="connsiteX6" fmla="*/ 2065330 w 2160240"/>
              <a:gd name="connsiteY6" fmla="*/ 1849306 h 1944216"/>
              <a:gd name="connsiteX7" fmla="*/ 1836197 w 2160240"/>
              <a:gd name="connsiteY7" fmla="*/ 1944216 h 1944216"/>
              <a:gd name="connsiteX8" fmla="*/ 0 w 2160240"/>
              <a:gd name="connsiteY8" fmla="*/ 1944216 h 1944216"/>
              <a:gd name="connsiteX9" fmla="*/ 0 w 2160240"/>
              <a:gd name="connsiteY9" fmla="*/ 1944216 h 1944216"/>
              <a:gd name="connsiteX10" fmla="*/ 0 w 2160240"/>
              <a:gd name="connsiteY10" fmla="*/ 1944216 h 1944216"/>
              <a:gd name="connsiteX11" fmla="*/ 0 w 2160240"/>
              <a:gd name="connsiteY11" fmla="*/ 324043 h 1944216"/>
              <a:gd name="connsiteX12" fmla="*/ 94910 w 2160240"/>
              <a:gd name="connsiteY12" fmla="*/ 94910 h 1944216"/>
              <a:gd name="connsiteX13" fmla="*/ 324043 w 2160240"/>
              <a:gd name="connsiteY13" fmla="*/ 0 h 1944216"/>
              <a:gd name="connsiteX0" fmla="*/ 324043 w 2160240"/>
              <a:gd name="connsiteY0" fmla="*/ 0 h 1944216"/>
              <a:gd name="connsiteX1" fmla="*/ 2160240 w 2160240"/>
              <a:gd name="connsiteY1" fmla="*/ 0 h 1944216"/>
              <a:gd name="connsiteX2" fmla="*/ 2160240 w 2160240"/>
              <a:gd name="connsiteY2" fmla="*/ 0 h 1944216"/>
              <a:gd name="connsiteX3" fmla="*/ 2160240 w 2160240"/>
              <a:gd name="connsiteY3" fmla="*/ 0 h 1944216"/>
              <a:gd name="connsiteX4" fmla="*/ 2160240 w 2160240"/>
              <a:gd name="connsiteY4" fmla="*/ 504056 h 1944216"/>
              <a:gd name="connsiteX5" fmla="*/ 2160240 w 2160240"/>
              <a:gd name="connsiteY5" fmla="*/ 1620173 h 1944216"/>
              <a:gd name="connsiteX6" fmla="*/ 2065330 w 2160240"/>
              <a:gd name="connsiteY6" fmla="*/ 1849306 h 1944216"/>
              <a:gd name="connsiteX7" fmla="*/ 1836197 w 2160240"/>
              <a:gd name="connsiteY7" fmla="*/ 1944216 h 1944216"/>
              <a:gd name="connsiteX8" fmla="*/ 0 w 2160240"/>
              <a:gd name="connsiteY8" fmla="*/ 1944216 h 1944216"/>
              <a:gd name="connsiteX9" fmla="*/ 0 w 2160240"/>
              <a:gd name="connsiteY9" fmla="*/ 1944216 h 1944216"/>
              <a:gd name="connsiteX10" fmla="*/ 0 w 2160240"/>
              <a:gd name="connsiteY10" fmla="*/ 1944216 h 1944216"/>
              <a:gd name="connsiteX11" fmla="*/ 0 w 2160240"/>
              <a:gd name="connsiteY11" fmla="*/ 324043 h 1944216"/>
              <a:gd name="connsiteX12" fmla="*/ 94910 w 2160240"/>
              <a:gd name="connsiteY12" fmla="*/ 94910 h 1944216"/>
              <a:gd name="connsiteX13" fmla="*/ 324043 w 2160240"/>
              <a:gd name="connsiteY13" fmla="*/ 0 h 1944216"/>
              <a:gd name="connsiteX0" fmla="*/ 324043 w 2160240"/>
              <a:gd name="connsiteY0" fmla="*/ 0 h 1944216"/>
              <a:gd name="connsiteX1" fmla="*/ 2160240 w 2160240"/>
              <a:gd name="connsiteY1" fmla="*/ 0 h 1944216"/>
              <a:gd name="connsiteX2" fmla="*/ 2160240 w 2160240"/>
              <a:gd name="connsiteY2" fmla="*/ 0 h 1944216"/>
              <a:gd name="connsiteX3" fmla="*/ 2160240 w 2160240"/>
              <a:gd name="connsiteY3" fmla="*/ 0 h 1944216"/>
              <a:gd name="connsiteX4" fmla="*/ 2145230 w 2160240"/>
              <a:gd name="connsiteY4" fmla="*/ 169101 h 1944216"/>
              <a:gd name="connsiteX5" fmla="*/ 2160240 w 2160240"/>
              <a:gd name="connsiteY5" fmla="*/ 504056 h 1944216"/>
              <a:gd name="connsiteX6" fmla="*/ 2160240 w 2160240"/>
              <a:gd name="connsiteY6" fmla="*/ 1620173 h 1944216"/>
              <a:gd name="connsiteX7" fmla="*/ 2065330 w 2160240"/>
              <a:gd name="connsiteY7" fmla="*/ 1849306 h 1944216"/>
              <a:gd name="connsiteX8" fmla="*/ 1836197 w 2160240"/>
              <a:gd name="connsiteY8" fmla="*/ 1944216 h 1944216"/>
              <a:gd name="connsiteX9" fmla="*/ 0 w 2160240"/>
              <a:gd name="connsiteY9" fmla="*/ 1944216 h 1944216"/>
              <a:gd name="connsiteX10" fmla="*/ 0 w 2160240"/>
              <a:gd name="connsiteY10" fmla="*/ 1944216 h 1944216"/>
              <a:gd name="connsiteX11" fmla="*/ 0 w 2160240"/>
              <a:gd name="connsiteY11" fmla="*/ 1944216 h 1944216"/>
              <a:gd name="connsiteX12" fmla="*/ 0 w 2160240"/>
              <a:gd name="connsiteY12" fmla="*/ 324043 h 1944216"/>
              <a:gd name="connsiteX13" fmla="*/ 94910 w 2160240"/>
              <a:gd name="connsiteY13" fmla="*/ 94910 h 1944216"/>
              <a:gd name="connsiteX14" fmla="*/ 324043 w 2160240"/>
              <a:gd name="connsiteY14" fmla="*/ 0 h 1944216"/>
              <a:gd name="connsiteX0" fmla="*/ 324043 w 2160240"/>
              <a:gd name="connsiteY0" fmla="*/ 0 h 1944216"/>
              <a:gd name="connsiteX1" fmla="*/ 2160240 w 2160240"/>
              <a:gd name="connsiteY1" fmla="*/ 0 h 1944216"/>
              <a:gd name="connsiteX2" fmla="*/ 2160240 w 2160240"/>
              <a:gd name="connsiteY2" fmla="*/ 0 h 1944216"/>
              <a:gd name="connsiteX3" fmla="*/ 1872208 w 2160240"/>
              <a:gd name="connsiteY3" fmla="*/ 0 h 1944216"/>
              <a:gd name="connsiteX4" fmla="*/ 2145230 w 2160240"/>
              <a:gd name="connsiteY4" fmla="*/ 169101 h 1944216"/>
              <a:gd name="connsiteX5" fmla="*/ 2160240 w 2160240"/>
              <a:gd name="connsiteY5" fmla="*/ 504056 h 1944216"/>
              <a:gd name="connsiteX6" fmla="*/ 2160240 w 2160240"/>
              <a:gd name="connsiteY6" fmla="*/ 1620173 h 1944216"/>
              <a:gd name="connsiteX7" fmla="*/ 2065330 w 2160240"/>
              <a:gd name="connsiteY7" fmla="*/ 1849306 h 1944216"/>
              <a:gd name="connsiteX8" fmla="*/ 1836197 w 2160240"/>
              <a:gd name="connsiteY8" fmla="*/ 1944216 h 1944216"/>
              <a:gd name="connsiteX9" fmla="*/ 0 w 2160240"/>
              <a:gd name="connsiteY9" fmla="*/ 1944216 h 1944216"/>
              <a:gd name="connsiteX10" fmla="*/ 0 w 2160240"/>
              <a:gd name="connsiteY10" fmla="*/ 1944216 h 1944216"/>
              <a:gd name="connsiteX11" fmla="*/ 0 w 2160240"/>
              <a:gd name="connsiteY11" fmla="*/ 1944216 h 1944216"/>
              <a:gd name="connsiteX12" fmla="*/ 0 w 2160240"/>
              <a:gd name="connsiteY12" fmla="*/ 324043 h 1944216"/>
              <a:gd name="connsiteX13" fmla="*/ 94910 w 2160240"/>
              <a:gd name="connsiteY13" fmla="*/ 94910 h 1944216"/>
              <a:gd name="connsiteX14" fmla="*/ 324043 w 2160240"/>
              <a:gd name="connsiteY14" fmla="*/ 0 h 1944216"/>
              <a:gd name="connsiteX0" fmla="*/ 324043 w 2160240"/>
              <a:gd name="connsiteY0" fmla="*/ 0 h 1944216"/>
              <a:gd name="connsiteX1" fmla="*/ 2160240 w 2160240"/>
              <a:gd name="connsiteY1" fmla="*/ 0 h 1944216"/>
              <a:gd name="connsiteX2" fmla="*/ 2160240 w 2160240"/>
              <a:gd name="connsiteY2" fmla="*/ 0 h 1944216"/>
              <a:gd name="connsiteX3" fmla="*/ 1872208 w 2160240"/>
              <a:gd name="connsiteY3" fmla="*/ 0 h 1944216"/>
              <a:gd name="connsiteX4" fmla="*/ 2160240 w 2160240"/>
              <a:gd name="connsiteY4" fmla="*/ 144016 h 1944216"/>
              <a:gd name="connsiteX5" fmla="*/ 2160240 w 2160240"/>
              <a:gd name="connsiteY5" fmla="*/ 504056 h 1944216"/>
              <a:gd name="connsiteX6" fmla="*/ 2160240 w 2160240"/>
              <a:gd name="connsiteY6" fmla="*/ 1620173 h 1944216"/>
              <a:gd name="connsiteX7" fmla="*/ 2065330 w 2160240"/>
              <a:gd name="connsiteY7" fmla="*/ 1849306 h 1944216"/>
              <a:gd name="connsiteX8" fmla="*/ 1836197 w 2160240"/>
              <a:gd name="connsiteY8" fmla="*/ 1944216 h 1944216"/>
              <a:gd name="connsiteX9" fmla="*/ 0 w 2160240"/>
              <a:gd name="connsiteY9" fmla="*/ 1944216 h 1944216"/>
              <a:gd name="connsiteX10" fmla="*/ 0 w 2160240"/>
              <a:gd name="connsiteY10" fmla="*/ 1944216 h 1944216"/>
              <a:gd name="connsiteX11" fmla="*/ 0 w 2160240"/>
              <a:gd name="connsiteY11" fmla="*/ 1944216 h 1944216"/>
              <a:gd name="connsiteX12" fmla="*/ 0 w 2160240"/>
              <a:gd name="connsiteY12" fmla="*/ 324043 h 1944216"/>
              <a:gd name="connsiteX13" fmla="*/ 94910 w 2160240"/>
              <a:gd name="connsiteY13" fmla="*/ 94910 h 1944216"/>
              <a:gd name="connsiteX14" fmla="*/ 324043 w 2160240"/>
              <a:gd name="connsiteY14" fmla="*/ 0 h 1944216"/>
              <a:gd name="connsiteX0" fmla="*/ 324043 w 2160240"/>
              <a:gd name="connsiteY0" fmla="*/ 0 h 1944216"/>
              <a:gd name="connsiteX1" fmla="*/ 2160240 w 2160240"/>
              <a:gd name="connsiteY1" fmla="*/ 0 h 1944216"/>
              <a:gd name="connsiteX2" fmla="*/ 1872208 w 2160240"/>
              <a:gd name="connsiteY2" fmla="*/ 0 h 1944216"/>
              <a:gd name="connsiteX3" fmla="*/ 1872208 w 2160240"/>
              <a:gd name="connsiteY3" fmla="*/ 0 h 1944216"/>
              <a:gd name="connsiteX4" fmla="*/ 2160240 w 2160240"/>
              <a:gd name="connsiteY4" fmla="*/ 144016 h 1944216"/>
              <a:gd name="connsiteX5" fmla="*/ 2160240 w 2160240"/>
              <a:gd name="connsiteY5" fmla="*/ 504056 h 1944216"/>
              <a:gd name="connsiteX6" fmla="*/ 2160240 w 2160240"/>
              <a:gd name="connsiteY6" fmla="*/ 1620173 h 1944216"/>
              <a:gd name="connsiteX7" fmla="*/ 2065330 w 2160240"/>
              <a:gd name="connsiteY7" fmla="*/ 1849306 h 1944216"/>
              <a:gd name="connsiteX8" fmla="*/ 1836197 w 2160240"/>
              <a:gd name="connsiteY8" fmla="*/ 1944216 h 1944216"/>
              <a:gd name="connsiteX9" fmla="*/ 0 w 2160240"/>
              <a:gd name="connsiteY9" fmla="*/ 1944216 h 1944216"/>
              <a:gd name="connsiteX10" fmla="*/ 0 w 2160240"/>
              <a:gd name="connsiteY10" fmla="*/ 1944216 h 1944216"/>
              <a:gd name="connsiteX11" fmla="*/ 0 w 2160240"/>
              <a:gd name="connsiteY11" fmla="*/ 1944216 h 1944216"/>
              <a:gd name="connsiteX12" fmla="*/ 0 w 2160240"/>
              <a:gd name="connsiteY12" fmla="*/ 324043 h 1944216"/>
              <a:gd name="connsiteX13" fmla="*/ 94910 w 2160240"/>
              <a:gd name="connsiteY13" fmla="*/ 94910 h 1944216"/>
              <a:gd name="connsiteX14" fmla="*/ 324043 w 2160240"/>
              <a:gd name="connsiteY14" fmla="*/ 0 h 1944216"/>
              <a:gd name="connsiteX0" fmla="*/ 324043 w 2160240"/>
              <a:gd name="connsiteY0" fmla="*/ 0 h 1944216"/>
              <a:gd name="connsiteX1" fmla="*/ 2160240 w 2160240"/>
              <a:gd name="connsiteY1" fmla="*/ 0 h 1944216"/>
              <a:gd name="connsiteX2" fmla="*/ 1872208 w 2160240"/>
              <a:gd name="connsiteY2" fmla="*/ 0 h 1944216"/>
              <a:gd name="connsiteX3" fmla="*/ 1872208 w 2160240"/>
              <a:gd name="connsiteY3" fmla="*/ 0 h 1944216"/>
              <a:gd name="connsiteX4" fmla="*/ 2160240 w 2160240"/>
              <a:gd name="connsiteY4" fmla="*/ 144016 h 1944216"/>
              <a:gd name="connsiteX5" fmla="*/ 2160240 w 2160240"/>
              <a:gd name="connsiteY5" fmla="*/ 504056 h 1944216"/>
              <a:gd name="connsiteX6" fmla="*/ 2160240 w 2160240"/>
              <a:gd name="connsiteY6" fmla="*/ 1620173 h 1944216"/>
              <a:gd name="connsiteX7" fmla="*/ 2065330 w 2160240"/>
              <a:gd name="connsiteY7" fmla="*/ 1849306 h 1944216"/>
              <a:gd name="connsiteX8" fmla="*/ 1836197 w 2160240"/>
              <a:gd name="connsiteY8" fmla="*/ 1944216 h 1944216"/>
              <a:gd name="connsiteX9" fmla="*/ 0 w 2160240"/>
              <a:gd name="connsiteY9" fmla="*/ 1944216 h 1944216"/>
              <a:gd name="connsiteX10" fmla="*/ 0 w 2160240"/>
              <a:gd name="connsiteY10" fmla="*/ 1944216 h 1944216"/>
              <a:gd name="connsiteX11" fmla="*/ 0 w 2160240"/>
              <a:gd name="connsiteY11" fmla="*/ 1944216 h 1944216"/>
              <a:gd name="connsiteX12" fmla="*/ 0 w 2160240"/>
              <a:gd name="connsiteY12" fmla="*/ 324043 h 1944216"/>
              <a:gd name="connsiteX13" fmla="*/ 94910 w 2160240"/>
              <a:gd name="connsiteY13" fmla="*/ 94910 h 1944216"/>
              <a:gd name="connsiteX14" fmla="*/ 324043 w 2160240"/>
              <a:gd name="connsiteY14" fmla="*/ 0 h 1944216"/>
              <a:gd name="connsiteX0" fmla="*/ 324043 w 2160240"/>
              <a:gd name="connsiteY0" fmla="*/ 0 h 1944216"/>
              <a:gd name="connsiteX1" fmla="*/ 1440160 w 2160240"/>
              <a:gd name="connsiteY1" fmla="*/ 0 h 1944216"/>
              <a:gd name="connsiteX2" fmla="*/ 1872208 w 2160240"/>
              <a:gd name="connsiteY2" fmla="*/ 0 h 1944216"/>
              <a:gd name="connsiteX3" fmla="*/ 1872208 w 2160240"/>
              <a:gd name="connsiteY3" fmla="*/ 0 h 1944216"/>
              <a:gd name="connsiteX4" fmla="*/ 2160240 w 2160240"/>
              <a:gd name="connsiteY4" fmla="*/ 144016 h 1944216"/>
              <a:gd name="connsiteX5" fmla="*/ 2160240 w 2160240"/>
              <a:gd name="connsiteY5" fmla="*/ 504056 h 1944216"/>
              <a:gd name="connsiteX6" fmla="*/ 2160240 w 2160240"/>
              <a:gd name="connsiteY6" fmla="*/ 1620173 h 1944216"/>
              <a:gd name="connsiteX7" fmla="*/ 2065330 w 2160240"/>
              <a:gd name="connsiteY7" fmla="*/ 1849306 h 1944216"/>
              <a:gd name="connsiteX8" fmla="*/ 1836197 w 2160240"/>
              <a:gd name="connsiteY8" fmla="*/ 1944216 h 1944216"/>
              <a:gd name="connsiteX9" fmla="*/ 0 w 2160240"/>
              <a:gd name="connsiteY9" fmla="*/ 1944216 h 1944216"/>
              <a:gd name="connsiteX10" fmla="*/ 0 w 2160240"/>
              <a:gd name="connsiteY10" fmla="*/ 1944216 h 1944216"/>
              <a:gd name="connsiteX11" fmla="*/ 0 w 2160240"/>
              <a:gd name="connsiteY11" fmla="*/ 1944216 h 1944216"/>
              <a:gd name="connsiteX12" fmla="*/ 0 w 2160240"/>
              <a:gd name="connsiteY12" fmla="*/ 324043 h 1944216"/>
              <a:gd name="connsiteX13" fmla="*/ 94910 w 2160240"/>
              <a:gd name="connsiteY13" fmla="*/ 94910 h 1944216"/>
              <a:gd name="connsiteX14" fmla="*/ 324043 w 2160240"/>
              <a:gd name="connsiteY14" fmla="*/ 0 h 1944216"/>
              <a:gd name="connsiteX0" fmla="*/ 324043 w 2160240"/>
              <a:gd name="connsiteY0" fmla="*/ 0 h 1944216"/>
              <a:gd name="connsiteX1" fmla="*/ 1440160 w 2160240"/>
              <a:gd name="connsiteY1" fmla="*/ 0 h 1944216"/>
              <a:gd name="connsiteX2" fmla="*/ 1872208 w 2160240"/>
              <a:gd name="connsiteY2" fmla="*/ 0 h 1944216"/>
              <a:gd name="connsiteX3" fmla="*/ 2160240 w 2160240"/>
              <a:gd name="connsiteY3" fmla="*/ 72008 h 1944216"/>
              <a:gd name="connsiteX4" fmla="*/ 2160240 w 2160240"/>
              <a:gd name="connsiteY4" fmla="*/ 144016 h 1944216"/>
              <a:gd name="connsiteX5" fmla="*/ 2160240 w 2160240"/>
              <a:gd name="connsiteY5" fmla="*/ 504056 h 1944216"/>
              <a:gd name="connsiteX6" fmla="*/ 2160240 w 2160240"/>
              <a:gd name="connsiteY6" fmla="*/ 1620173 h 1944216"/>
              <a:gd name="connsiteX7" fmla="*/ 2065330 w 2160240"/>
              <a:gd name="connsiteY7" fmla="*/ 1849306 h 1944216"/>
              <a:gd name="connsiteX8" fmla="*/ 1836197 w 2160240"/>
              <a:gd name="connsiteY8" fmla="*/ 1944216 h 1944216"/>
              <a:gd name="connsiteX9" fmla="*/ 0 w 2160240"/>
              <a:gd name="connsiteY9" fmla="*/ 1944216 h 1944216"/>
              <a:gd name="connsiteX10" fmla="*/ 0 w 2160240"/>
              <a:gd name="connsiteY10" fmla="*/ 1944216 h 1944216"/>
              <a:gd name="connsiteX11" fmla="*/ 0 w 2160240"/>
              <a:gd name="connsiteY11" fmla="*/ 1944216 h 1944216"/>
              <a:gd name="connsiteX12" fmla="*/ 0 w 2160240"/>
              <a:gd name="connsiteY12" fmla="*/ 324043 h 1944216"/>
              <a:gd name="connsiteX13" fmla="*/ 94910 w 2160240"/>
              <a:gd name="connsiteY13" fmla="*/ 94910 h 1944216"/>
              <a:gd name="connsiteX14" fmla="*/ 324043 w 2160240"/>
              <a:gd name="connsiteY14" fmla="*/ 0 h 1944216"/>
              <a:gd name="connsiteX0" fmla="*/ 324043 w 2160240"/>
              <a:gd name="connsiteY0" fmla="*/ 0 h 1944216"/>
              <a:gd name="connsiteX1" fmla="*/ 1440160 w 2160240"/>
              <a:gd name="connsiteY1" fmla="*/ 0 h 1944216"/>
              <a:gd name="connsiteX2" fmla="*/ 1872208 w 2160240"/>
              <a:gd name="connsiteY2" fmla="*/ 0 h 1944216"/>
              <a:gd name="connsiteX3" fmla="*/ 2160240 w 2160240"/>
              <a:gd name="connsiteY3" fmla="*/ 72008 h 1944216"/>
              <a:gd name="connsiteX4" fmla="*/ 2160240 w 2160240"/>
              <a:gd name="connsiteY4" fmla="*/ 288032 h 1944216"/>
              <a:gd name="connsiteX5" fmla="*/ 2160240 w 2160240"/>
              <a:gd name="connsiteY5" fmla="*/ 504056 h 1944216"/>
              <a:gd name="connsiteX6" fmla="*/ 2160240 w 2160240"/>
              <a:gd name="connsiteY6" fmla="*/ 1620173 h 1944216"/>
              <a:gd name="connsiteX7" fmla="*/ 2065330 w 2160240"/>
              <a:gd name="connsiteY7" fmla="*/ 1849306 h 1944216"/>
              <a:gd name="connsiteX8" fmla="*/ 1836197 w 2160240"/>
              <a:gd name="connsiteY8" fmla="*/ 1944216 h 1944216"/>
              <a:gd name="connsiteX9" fmla="*/ 0 w 2160240"/>
              <a:gd name="connsiteY9" fmla="*/ 1944216 h 1944216"/>
              <a:gd name="connsiteX10" fmla="*/ 0 w 2160240"/>
              <a:gd name="connsiteY10" fmla="*/ 1944216 h 1944216"/>
              <a:gd name="connsiteX11" fmla="*/ 0 w 2160240"/>
              <a:gd name="connsiteY11" fmla="*/ 1944216 h 1944216"/>
              <a:gd name="connsiteX12" fmla="*/ 0 w 2160240"/>
              <a:gd name="connsiteY12" fmla="*/ 324043 h 1944216"/>
              <a:gd name="connsiteX13" fmla="*/ 94910 w 2160240"/>
              <a:gd name="connsiteY13" fmla="*/ 94910 h 1944216"/>
              <a:gd name="connsiteX14" fmla="*/ 324043 w 2160240"/>
              <a:gd name="connsiteY14" fmla="*/ 0 h 1944216"/>
              <a:gd name="connsiteX0" fmla="*/ 324043 w 2232248"/>
              <a:gd name="connsiteY0" fmla="*/ 0 h 1944216"/>
              <a:gd name="connsiteX1" fmla="*/ 1440160 w 2232248"/>
              <a:gd name="connsiteY1" fmla="*/ 0 h 1944216"/>
              <a:gd name="connsiteX2" fmla="*/ 1872208 w 2232248"/>
              <a:gd name="connsiteY2" fmla="*/ 0 h 1944216"/>
              <a:gd name="connsiteX3" fmla="*/ 2160240 w 2232248"/>
              <a:gd name="connsiteY3" fmla="*/ 72008 h 1944216"/>
              <a:gd name="connsiteX4" fmla="*/ 2160240 w 2232248"/>
              <a:gd name="connsiteY4" fmla="*/ 288032 h 1944216"/>
              <a:gd name="connsiteX5" fmla="*/ 2232248 w 2232248"/>
              <a:gd name="connsiteY5" fmla="*/ 648072 h 1944216"/>
              <a:gd name="connsiteX6" fmla="*/ 2160240 w 2232248"/>
              <a:gd name="connsiteY6" fmla="*/ 1620173 h 1944216"/>
              <a:gd name="connsiteX7" fmla="*/ 2065330 w 2232248"/>
              <a:gd name="connsiteY7" fmla="*/ 1849306 h 1944216"/>
              <a:gd name="connsiteX8" fmla="*/ 1836197 w 2232248"/>
              <a:gd name="connsiteY8" fmla="*/ 1944216 h 1944216"/>
              <a:gd name="connsiteX9" fmla="*/ 0 w 2232248"/>
              <a:gd name="connsiteY9" fmla="*/ 1944216 h 1944216"/>
              <a:gd name="connsiteX10" fmla="*/ 0 w 2232248"/>
              <a:gd name="connsiteY10" fmla="*/ 1944216 h 1944216"/>
              <a:gd name="connsiteX11" fmla="*/ 0 w 2232248"/>
              <a:gd name="connsiteY11" fmla="*/ 1944216 h 1944216"/>
              <a:gd name="connsiteX12" fmla="*/ 0 w 2232248"/>
              <a:gd name="connsiteY12" fmla="*/ 324043 h 1944216"/>
              <a:gd name="connsiteX13" fmla="*/ 94910 w 2232248"/>
              <a:gd name="connsiteY13" fmla="*/ 94910 h 1944216"/>
              <a:gd name="connsiteX14" fmla="*/ 324043 w 2232248"/>
              <a:gd name="connsiteY14" fmla="*/ 0 h 1944216"/>
              <a:gd name="connsiteX0" fmla="*/ 324043 w 2232248"/>
              <a:gd name="connsiteY0" fmla="*/ 0 h 1944216"/>
              <a:gd name="connsiteX1" fmla="*/ 1440160 w 2232248"/>
              <a:gd name="connsiteY1" fmla="*/ 0 h 1944216"/>
              <a:gd name="connsiteX2" fmla="*/ 1872208 w 2232248"/>
              <a:gd name="connsiteY2" fmla="*/ 0 h 1944216"/>
              <a:gd name="connsiteX3" fmla="*/ 2160240 w 2232248"/>
              <a:gd name="connsiteY3" fmla="*/ 72008 h 1944216"/>
              <a:gd name="connsiteX4" fmla="*/ 2232248 w 2232248"/>
              <a:gd name="connsiteY4" fmla="*/ 648072 h 1944216"/>
              <a:gd name="connsiteX5" fmla="*/ 2160240 w 2232248"/>
              <a:gd name="connsiteY5" fmla="*/ 1620173 h 1944216"/>
              <a:gd name="connsiteX6" fmla="*/ 2065330 w 2232248"/>
              <a:gd name="connsiteY6" fmla="*/ 1849306 h 1944216"/>
              <a:gd name="connsiteX7" fmla="*/ 1836197 w 2232248"/>
              <a:gd name="connsiteY7" fmla="*/ 1944216 h 1944216"/>
              <a:gd name="connsiteX8" fmla="*/ 0 w 2232248"/>
              <a:gd name="connsiteY8" fmla="*/ 1944216 h 1944216"/>
              <a:gd name="connsiteX9" fmla="*/ 0 w 2232248"/>
              <a:gd name="connsiteY9" fmla="*/ 1944216 h 1944216"/>
              <a:gd name="connsiteX10" fmla="*/ 0 w 2232248"/>
              <a:gd name="connsiteY10" fmla="*/ 1944216 h 1944216"/>
              <a:gd name="connsiteX11" fmla="*/ 0 w 2232248"/>
              <a:gd name="connsiteY11" fmla="*/ 324043 h 1944216"/>
              <a:gd name="connsiteX12" fmla="*/ 94910 w 2232248"/>
              <a:gd name="connsiteY12" fmla="*/ 94910 h 1944216"/>
              <a:gd name="connsiteX13" fmla="*/ 324043 w 2232248"/>
              <a:gd name="connsiteY13" fmla="*/ 0 h 1944216"/>
              <a:gd name="connsiteX0" fmla="*/ 324043 w 2232248"/>
              <a:gd name="connsiteY0" fmla="*/ 0 h 1944216"/>
              <a:gd name="connsiteX1" fmla="*/ 1440160 w 2232248"/>
              <a:gd name="connsiteY1" fmla="*/ 0 h 1944216"/>
              <a:gd name="connsiteX2" fmla="*/ 2160240 w 2232248"/>
              <a:gd name="connsiteY2" fmla="*/ 72008 h 1944216"/>
              <a:gd name="connsiteX3" fmla="*/ 2232248 w 2232248"/>
              <a:gd name="connsiteY3" fmla="*/ 648072 h 1944216"/>
              <a:gd name="connsiteX4" fmla="*/ 2160240 w 2232248"/>
              <a:gd name="connsiteY4" fmla="*/ 1620173 h 1944216"/>
              <a:gd name="connsiteX5" fmla="*/ 2065330 w 2232248"/>
              <a:gd name="connsiteY5" fmla="*/ 1849306 h 1944216"/>
              <a:gd name="connsiteX6" fmla="*/ 1836197 w 2232248"/>
              <a:gd name="connsiteY6" fmla="*/ 1944216 h 1944216"/>
              <a:gd name="connsiteX7" fmla="*/ 0 w 2232248"/>
              <a:gd name="connsiteY7" fmla="*/ 1944216 h 1944216"/>
              <a:gd name="connsiteX8" fmla="*/ 0 w 2232248"/>
              <a:gd name="connsiteY8" fmla="*/ 1944216 h 1944216"/>
              <a:gd name="connsiteX9" fmla="*/ 0 w 2232248"/>
              <a:gd name="connsiteY9" fmla="*/ 1944216 h 1944216"/>
              <a:gd name="connsiteX10" fmla="*/ 0 w 2232248"/>
              <a:gd name="connsiteY10" fmla="*/ 324043 h 1944216"/>
              <a:gd name="connsiteX11" fmla="*/ 94910 w 2232248"/>
              <a:gd name="connsiteY11" fmla="*/ 94910 h 1944216"/>
              <a:gd name="connsiteX12" fmla="*/ 324043 w 2232248"/>
              <a:gd name="connsiteY12" fmla="*/ 0 h 1944216"/>
              <a:gd name="connsiteX0" fmla="*/ 324043 w 2232248"/>
              <a:gd name="connsiteY0" fmla="*/ 0 h 1944216"/>
              <a:gd name="connsiteX1" fmla="*/ 1440160 w 2232248"/>
              <a:gd name="connsiteY1" fmla="*/ 0 h 1944216"/>
              <a:gd name="connsiteX2" fmla="*/ 1728192 w 2232248"/>
              <a:gd name="connsiteY2" fmla="*/ 72008 h 1944216"/>
              <a:gd name="connsiteX3" fmla="*/ 2232248 w 2232248"/>
              <a:gd name="connsiteY3" fmla="*/ 648072 h 1944216"/>
              <a:gd name="connsiteX4" fmla="*/ 2160240 w 2232248"/>
              <a:gd name="connsiteY4" fmla="*/ 1620173 h 1944216"/>
              <a:gd name="connsiteX5" fmla="*/ 2065330 w 2232248"/>
              <a:gd name="connsiteY5" fmla="*/ 1849306 h 1944216"/>
              <a:gd name="connsiteX6" fmla="*/ 1836197 w 2232248"/>
              <a:gd name="connsiteY6" fmla="*/ 1944216 h 1944216"/>
              <a:gd name="connsiteX7" fmla="*/ 0 w 2232248"/>
              <a:gd name="connsiteY7" fmla="*/ 1944216 h 1944216"/>
              <a:gd name="connsiteX8" fmla="*/ 0 w 2232248"/>
              <a:gd name="connsiteY8" fmla="*/ 1944216 h 1944216"/>
              <a:gd name="connsiteX9" fmla="*/ 0 w 2232248"/>
              <a:gd name="connsiteY9" fmla="*/ 1944216 h 1944216"/>
              <a:gd name="connsiteX10" fmla="*/ 0 w 2232248"/>
              <a:gd name="connsiteY10" fmla="*/ 324043 h 1944216"/>
              <a:gd name="connsiteX11" fmla="*/ 94910 w 2232248"/>
              <a:gd name="connsiteY11" fmla="*/ 94910 h 1944216"/>
              <a:gd name="connsiteX12" fmla="*/ 324043 w 2232248"/>
              <a:gd name="connsiteY12" fmla="*/ 0 h 1944216"/>
              <a:gd name="connsiteX0" fmla="*/ 324043 w 2232248"/>
              <a:gd name="connsiteY0" fmla="*/ 0 h 1944216"/>
              <a:gd name="connsiteX1" fmla="*/ 1440160 w 2232248"/>
              <a:gd name="connsiteY1" fmla="*/ 0 h 1944216"/>
              <a:gd name="connsiteX2" fmla="*/ 1944216 w 2232248"/>
              <a:gd name="connsiteY2" fmla="*/ 72008 h 1944216"/>
              <a:gd name="connsiteX3" fmla="*/ 2232248 w 2232248"/>
              <a:gd name="connsiteY3" fmla="*/ 648072 h 1944216"/>
              <a:gd name="connsiteX4" fmla="*/ 2160240 w 2232248"/>
              <a:gd name="connsiteY4" fmla="*/ 1620173 h 1944216"/>
              <a:gd name="connsiteX5" fmla="*/ 2065330 w 2232248"/>
              <a:gd name="connsiteY5" fmla="*/ 1849306 h 1944216"/>
              <a:gd name="connsiteX6" fmla="*/ 1836197 w 2232248"/>
              <a:gd name="connsiteY6" fmla="*/ 1944216 h 1944216"/>
              <a:gd name="connsiteX7" fmla="*/ 0 w 2232248"/>
              <a:gd name="connsiteY7" fmla="*/ 1944216 h 1944216"/>
              <a:gd name="connsiteX8" fmla="*/ 0 w 2232248"/>
              <a:gd name="connsiteY8" fmla="*/ 1944216 h 1944216"/>
              <a:gd name="connsiteX9" fmla="*/ 0 w 2232248"/>
              <a:gd name="connsiteY9" fmla="*/ 1944216 h 1944216"/>
              <a:gd name="connsiteX10" fmla="*/ 0 w 2232248"/>
              <a:gd name="connsiteY10" fmla="*/ 324043 h 1944216"/>
              <a:gd name="connsiteX11" fmla="*/ 94910 w 2232248"/>
              <a:gd name="connsiteY11" fmla="*/ 94910 h 1944216"/>
              <a:gd name="connsiteX12" fmla="*/ 324043 w 2232248"/>
              <a:gd name="connsiteY12" fmla="*/ 0 h 1944216"/>
              <a:gd name="connsiteX0" fmla="*/ 324043 w 2232248"/>
              <a:gd name="connsiteY0" fmla="*/ 0 h 1944216"/>
              <a:gd name="connsiteX1" fmla="*/ 1728192 w 2232248"/>
              <a:gd name="connsiteY1" fmla="*/ 0 h 1944216"/>
              <a:gd name="connsiteX2" fmla="*/ 1944216 w 2232248"/>
              <a:gd name="connsiteY2" fmla="*/ 72008 h 1944216"/>
              <a:gd name="connsiteX3" fmla="*/ 2232248 w 2232248"/>
              <a:gd name="connsiteY3" fmla="*/ 648072 h 1944216"/>
              <a:gd name="connsiteX4" fmla="*/ 2160240 w 2232248"/>
              <a:gd name="connsiteY4" fmla="*/ 1620173 h 1944216"/>
              <a:gd name="connsiteX5" fmla="*/ 2065330 w 2232248"/>
              <a:gd name="connsiteY5" fmla="*/ 1849306 h 1944216"/>
              <a:gd name="connsiteX6" fmla="*/ 1836197 w 2232248"/>
              <a:gd name="connsiteY6" fmla="*/ 1944216 h 1944216"/>
              <a:gd name="connsiteX7" fmla="*/ 0 w 2232248"/>
              <a:gd name="connsiteY7" fmla="*/ 1944216 h 1944216"/>
              <a:gd name="connsiteX8" fmla="*/ 0 w 2232248"/>
              <a:gd name="connsiteY8" fmla="*/ 1944216 h 1944216"/>
              <a:gd name="connsiteX9" fmla="*/ 0 w 2232248"/>
              <a:gd name="connsiteY9" fmla="*/ 1944216 h 1944216"/>
              <a:gd name="connsiteX10" fmla="*/ 0 w 2232248"/>
              <a:gd name="connsiteY10" fmla="*/ 324043 h 1944216"/>
              <a:gd name="connsiteX11" fmla="*/ 94910 w 2232248"/>
              <a:gd name="connsiteY11" fmla="*/ 94910 h 1944216"/>
              <a:gd name="connsiteX12" fmla="*/ 324043 w 2232248"/>
              <a:gd name="connsiteY12" fmla="*/ 0 h 1944216"/>
              <a:gd name="connsiteX0" fmla="*/ 324043 w 2160240"/>
              <a:gd name="connsiteY0" fmla="*/ 0 h 1944216"/>
              <a:gd name="connsiteX1" fmla="*/ 1728192 w 2160240"/>
              <a:gd name="connsiteY1" fmla="*/ 0 h 1944216"/>
              <a:gd name="connsiteX2" fmla="*/ 1944216 w 2160240"/>
              <a:gd name="connsiteY2" fmla="*/ 72008 h 1944216"/>
              <a:gd name="connsiteX3" fmla="*/ 2160240 w 2160240"/>
              <a:gd name="connsiteY3" fmla="*/ 288032 h 1944216"/>
              <a:gd name="connsiteX4" fmla="*/ 2160240 w 2160240"/>
              <a:gd name="connsiteY4" fmla="*/ 1620173 h 1944216"/>
              <a:gd name="connsiteX5" fmla="*/ 2065330 w 2160240"/>
              <a:gd name="connsiteY5" fmla="*/ 1849306 h 1944216"/>
              <a:gd name="connsiteX6" fmla="*/ 1836197 w 2160240"/>
              <a:gd name="connsiteY6" fmla="*/ 1944216 h 1944216"/>
              <a:gd name="connsiteX7" fmla="*/ 0 w 2160240"/>
              <a:gd name="connsiteY7" fmla="*/ 1944216 h 1944216"/>
              <a:gd name="connsiteX8" fmla="*/ 0 w 2160240"/>
              <a:gd name="connsiteY8" fmla="*/ 1944216 h 1944216"/>
              <a:gd name="connsiteX9" fmla="*/ 0 w 2160240"/>
              <a:gd name="connsiteY9" fmla="*/ 1944216 h 1944216"/>
              <a:gd name="connsiteX10" fmla="*/ 0 w 2160240"/>
              <a:gd name="connsiteY10" fmla="*/ 324043 h 1944216"/>
              <a:gd name="connsiteX11" fmla="*/ 94910 w 2160240"/>
              <a:gd name="connsiteY11" fmla="*/ 94910 h 1944216"/>
              <a:gd name="connsiteX12" fmla="*/ 324043 w 2160240"/>
              <a:gd name="connsiteY12" fmla="*/ 0 h 1944216"/>
              <a:gd name="connsiteX0" fmla="*/ 324043 w 2160240"/>
              <a:gd name="connsiteY0" fmla="*/ 0 h 1944216"/>
              <a:gd name="connsiteX1" fmla="*/ 1872208 w 2160240"/>
              <a:gd name="connsiteY1" fmla="*/ 0 h 1944216"/>
              <a:gd name="connsiteX2" fmla="*/ 1944216 w 2160240"/>
              <a:gd name="connsiteY2" fmla="*/ 72008 h 1944216"/>
              <a:gd name="connsiteX3" fmla="*/ 2160240 w 2160240"/>
              <a:gd name="connsiteY3" fmla="*/ 288032 h 1944216"/>
              <a:gd name="connsiteX4" fmla="*/ 2160240 w 2160240"/>
              <a:gd name="connsiteY4" fmla="*/ 1620173 h 1944216"/>
              <a:gd name="connsiteX5" fmla="*/ 2065330 w 2160240"/>
              <a:gd name="connsiteY5" fmla="*/ 1849306 h 1944216"/>
              <a:gd name="connsiteX6" fmla="*/ 1836197 w 2160240"/>
              <a:gd name="connsiteY6" fmla="*/ 1944216 h 1944216"/>
              <a:gd name="connsiteX7" fmla="*/ 0 w 2160240"/>
              <a:gd name="connsiteY7" fmla="*/ 1944216 h 1944216"/>
              <a:gd name="connsiteX8" fmla="*/ 0 w 2160240"/>
              <a:gd name="connsiteY8" fmla="*/ 1944216 h 1944216"/>
              <a:gd name="connsiteX9" fmla="*/ 0 w 2160240"/>
              <a:gd name="connsiteY9" fmla="*/ 1944216 h 1944216"/>
              <a:gd name="connsiteX10" fmla="*/ 0 w 2160240"/>
              <a:gd name="connsiteY10" fmla="*/ 324043 h 1944216"/>
              <a:gd name="connsiteX11" fmla="*/ 94910 w 2160240"/>
              <a:gd name="connsiteY11" fmla="*/ 94910 h 1944216"/>
              <a:gd name="connsiteX12" fmla="*/ 324043 w 2160240"/>
              <a:gd name="connsiteY12" fmla="*/ 0 h 1944216"/>
              <a:gd name="connsiteX0" fmla="*/ 324043 w 2160240"/>
              <a:gd name="connsiteY0" fmla="*/ 0 h 1944216"/>
              <a:gd name="connsiteX1" fmla="*/ 1872208 w 2160240"/>
              <a:gd name="connsiteY1" fmla="*/ 0 h 1944216"/>
              <a:gd name="connsiteX2" fmla="*/ 2088232 w 2160240"/>
              <a:gd name="connsiteY2" fmla="*/ 72008 h 1944216"/>
              <a:gd name="connsiteX3" fmla="*/ 2160240 w 2160240"/>
              <a:gd name="connsiteY3" fmla="*/ 288032 h 1944216"/>
              <a:gd name="connsiteX4" fmla="*/ 2160240 w 2160240"/>
              <a:gd name="connsiteY4" fmla="*/ 1620173 h 1944216"/>
              <a:gd name="connsiteX5" fmla="*/ 2065330 w 2160240"/>
              <a:gd name="connsiteY5" fmla="*/ 1849306 h 1944216"/>
              <a:gd name="connsiteX6" fmla="*/ 1836197 w 2160240"/>
              <a:gd name="connsiteY6" fmla="*/ 1944216 h 1944216"/>
              <a:gd name="connsiteX7" fmla="*/ 0 w 2160240"/>
              <a:gd name="connsiteY7" fmla="*/ 1944216 h 1944216"/>
              <a:gd name="connsiteX8" fmla="*/ 0 w 2160240"/>
              <a:gd name="connsiteY8" fmla="*/ 1944216 h 1944216"/>
              <a:gd name="connsiteX9" fmla="*/ 0 w 2160240"/>
              <a:gd name="connsiteY9" fmla="*/ 1944216 h 1944216"/>
              <a:gd name="connsiteX10" fmla="*/ 0 w 2160240"/>
              <a:gd name="connsiteY10" fmla="*/ 324043 h 1944216"/>
              <a:gd name="connsiteX11" fmla="*/ 94910 w 2160240"/>
              <a:gd name="connsiteY11" fmla="*/ 94910 h 1944216"/>
              <a:gd name="connsiteX12" fmla="*/ 324043 w 2160240"/>
              <a:gd name="connsiteY12" fmla="*/ 0 h 1944216"/>
              <a:gd name="connsiteX0" fmla="*/ 324043 w 2160240"/>
              <a:gd name="connsiteY0" fmla="*/ 0 h 1944216"/>
              <a:gd name="connsiteX1" fmla="*/ 1872208 w 2160240"/>
              <a:gd name="connsiteY1" fmla="*/ 0 h 1944216"/>
              <a:gd name="connsiteX2" fmla="*/ 2088232 w 2160240"/>
              <a:gd name="connsiteY2" fmla="*/ 72008 h 1944216"/>
              <a:gd name="connsiteX3" fmla="*/ 2160240 w 2160240"/>
              <a:gd name="connsiteY3" fmla="*/ 288032 h 1944216"/>
              <a:gd name="connsiteX4" fmla="*/ 2160240 w 2160240"/>
              <a:gd name="connsiteY4" fmla="*/ 1620173 h 1944216"/>
              <a:gd name="connsiteX5" fmla="*/ 2065330 w 2160240"/>
              <a:gd name="connsiteY5" fmla="*/ 1849306 h 1944216"/>
              <a:gd name="connsiteX6" fmla="*/ 1836197 w 2160240"/>
              <a:gd name="connsiteY6" fmla="*/ 1944216 h 1944216"/>
              <a:gd name="connsiteX7" fmla="*/ 0 w 2160240"/>
              <a:gd name="connsiteY7" fmla="*/ 1944216 h 1944216"/>
              <a:gd name="connsiteX8" fmla="*/ 0 w 2160240"/>
              <a:gd name="connsiteY8" fmla="*/ 1944216 h 1944216"/>
              <a:gd name="connsiteX9" fmla="*/ 0 w 2160240"/>
              <a:gd name="connsiteY9" fmla="*/ 1944216 h 1944216"/>
              <a:gd name="connsiteX10" fmla="*/ 0 w 2160240"/>
              <a:gd name="connsiteY10" fmla="*/ 324043 h 1944216"/>
              <a:gd name="connsiteX11" fmla="*/ 94910 w 2160240"/>
              <a:gd name="connsiteY11" fmla="*/ 94910 h 1944216"/>
              <a:gd name="connsiteX12" fmla="*/ 324043 w 2160240"/>
              <a:gd name="connsiteY12" fmla="*/ 0 h 1944216"/>
              <a:gd name="connsiteX0" fmla="*/ 324043 w 2160240"/>
              <a:gd name="connsiteY0" fmla="*/ 0 h 1944216"/>
              <a:gd name="connsiteX1" fmla="*/ 1872208 w 2160240"/>
              <a:gd name="connsiteY1" fmla="*/ 0 h 1944216"/>
              <a:gd name="connsiteX2" fmla="*/ 2016224 w 2160240"/>
              <a:gd name="connsiteY2" fmla="*/ 72008 h 1944216"/>
              <a:gd name="connsiteX3" fmla="*/ 2160240 w 2160240"/>
              <a:gd name="connsiteY3" fmla="*/ 288032 h 1944216"/>
              <a:gd name="connsiteX4" fmla="*/ 2160240 w 2160240"/>
              <a:gd name="connsiteY4" fmla="*/ 1620173 h 1944216"/>
              <a:gd name="connsiteX5" fmla="*/ 2065330 w 2160240"/>
              <a:gd name="connsiteY5" fmla="*/ 1849306 h 1944216"/>
              <a:gd name="connsiteX6" fmla="*/ 1836197 w 2160240"/>
              <a:gd name="connsiteY6" fmla="*/ 1944216 h 1944216"/>
              <a:gd name="connsiteX7" fmla="*/ 0 w 2160240"/>
              <a:gd name="connsiteY7" fmla="*/ 1944216 h 1944216"/>
              <a:gd name="connsiteX8" fmla="*/ 0 w 2160240"/>
              <a:gd name="connsiteY8" fmla="*/ 1944216 h 1944216"/>
              <a:gd name="connsiteX9" fmla="*/ 0 w 2160240"/>
              <a:gd name="connsiteY9" fmla="*/ 1944216 h 1944216"/>
              <a:gd name="connsiteX10" fmla="*/ 0 w 2160240"/>
              <a:gd name="connsiteY10" fmla="*/ 324043 h 1944216"/>
              <a:gd name="connsiteX11" fmla="*/ 94910 w 2160240"/>
              <a:gd name="connsiteY11" fmla="*/ 94910 h 1944216"/>
              <a:gd name="connsiteX12" fmla="*/ 324043 w 2160240"/>
              <a:gd name="connsiteY12" fmla="*/ 0 h 1944216"/>
              <a:gd name="connsiteX0" fmla="*/ 324043 w 2160240"/>
              <a:gd name="connsiteY0" fmla="*/ 0 h 1944216"/>
              <a:gd name="connsiteX1" fmla="*/ 1872208 w 2160240"/>
              <a:gd name="connsiteY1" fmla="*/ 0 h 1944216"/>
              <a:gd name="connsiteX2" fmla="*/ 2088232 w 2160240"/>
              <a:gd name="connsiteY2" fmla="*/ 72008 h 1944216"/>
              <a:gd name="connsiteX3" fmla="*/ 2160240 w 2160240"/>
              <a:gd name="connsiteY3" fmla="*/ 288032 h 1944216"/>
              <a:gd name="connsiteX4" fmla="*/ 2160240 w 2160240"/>
              <a:gd name="connsiteY4" fmla="*/ 1620173 h 1944216"/>
              <a:gd name="connsiteX5" fmla="*/ 2065330 w 2160240"/>
              <a:gd name="connsiteY5" fmla="*/ 1849306 h 1944216"/>
              <a:gd name="connsiteX6" fmla="*/ 1836197 w 2160240"/>
              <a:gd name="connsiteY6" fmla="*/ 1944216 h 1944216"/>
              <a:gd name="connsiteX7" fmla="*/ 0 w 2160240"/>
              <a:gd name="connsiteY7" fmla="*/ 1944216 h 1944216"/>
              <a:gd name="connsiteX8" fmla="*/ 0 w 2160240"/>
              <a:gd name="connsiteY8" fmla="*/ 1944216 h 1944216"/>
              <a:gd name="connsiteX9" fmla="*/ 0 w 2160240"/>
              <a:gd name="connsiteY9" fmla="*/ 1944216 h 1944216"/>
              <a:gd name="connsiteX10" fmla="*/ 0 w 2160240"/>
              <a:gd name="connsiteY10" fmla="*/ 324043 h 1944216"/>
              <a:gd name="connsiteX11" fmla="*/ 94910 w 2160240"/>
              <a:gd name="connsiteY11" fmla="*/ 94910 h 1944216"/>
              <a:gd name="connsiteX12" fmla="*/ 324043 w 2160240"/>
              <a:gd name="connsiteY12" fmla="*/ 0 h 1944216"/>
              <a:gd name="connsiteX0" fmla="*/ 324043 w 2160240"/>
              <a:gd name="connsiteY0" fmla="*/ 0 h 1944216"/>
              <a:gd name="connsiteX1" fmla="*/ 1872208 w 2160240"/>
              <a:gd name="connsiteY1" fmla="*/ 0 h 1944216"/>
              <a:gd name="connsiteX2" fmla="*/ 2088232 w 2160240"/>
              <a:gd name="connsiteY2" fmla="*/ 72008 h 1944216"/>
              <a:gd name="connsiteX3" fmla="*/ 2160240 w 2160240"/>
              <a:gd name="connsiteY3" fmla="*/ 288032 h 1944216"/>
              <a:gd name="connsiteX4" fmla="*/ 2160240 w 2160240"/>
              <a:gd name="connsiteY4" fmla="*/ 1620173 h 1944216"/>
              <a:gd name="connsiteX5" fmla="*/ 2065330 w 2160240"/>
              <a:gd name="connsiteY5" fmla="*/ 1849306 h 1944216"/>
              <a:gd name="connsiteX6" fmla="*/ 1836197 w 2160240"/>
              <a:gd name="connsiteY6" fmla="*/ 1944216 h 1944216"/>
              <a:gd name="connsiteX7" fmla="*/ 0 w 2160240"/>
              <a:gd name="connsiteY7" fmla="*/ 1944216 h 1944216"/>
              <a:gd name="connsiteX8" fmla="*/ 0 w 2160240"/>
              <a:gd name="connsiteY8" fmla="*/ 1944216 h 1944216"/>
              <a:gd name="connsiteX9" fmla="*/ 0 w 2160240"/>
              <a:gd name="connsiteY9" fmla="*/ 1944216 h 1944216"/>
              <a:gd name="connsiteX10" fmla="*/ 0 w 2160240"/>
              <a:gd name="connsiteY10" fmla="*/ 324043 h 1944216"/>
              <a:gd name="connsiteX11" fmla="*/ 94910 w 2160240"/>
              <a:gd name="connsiteY11" fmla="*/ 94910 h 1944216"/>
              <a:gd name="connsiteX12" fmla="*/ 324043 w 2160240"/>
              <a:gd name="connsiteY12" fmla="*/ 0 h 1944216"/>
              <a:gd name="connsiteX0" fmla="*/ 324043 w 2220247"/>
              <a:gd name="connsiteY0" fmla="*/ 0 h 1944216"/>
              <a:gd name="connsiteX1" fmla="*/ 1872208 w 2220247"/>
              <a:gd name="connsiteY1" fmla="*/ 0 h 1944216"/>
              <a:gd name="connsiteX2" fmla="*/ 2160240 w 2220247"/>
              <a:gd name="connsiteY2" fmla="*/ 72008 h 1944216"/>
              <a:gd name="connsiteX3" fmla="*/ 2160240 w 2220247"/>
              <a:gd name="connsiteY3" fmla="*/ 288032 h 1944216"/>
              <a:gd name="connsiteX4" fmla="*/ 2160240 w 2220247"/>
              <a:gd name="connsiteY4" fmla="*/ 1620173 h 1944216"/>
              <a:gd name="connsiteX5" fmla="*/ 2065330 w 2220247"/>
              <a:gd name="connsiteY5" fmla="*/ 1849306 h 1944216"/>
              <a:gd name="connsiteX6" fmla="*/ 1836197 w 2220247"/>
              <a:gd name="connsiteY6" fmla="*/ 1944216 h 1944216"/>
              <a:gd name="connsiteX7" fmla="*/ 0 w 2220247"/>
              <a:gd name="connsiteY7" fmla="*/ 1944216 h 1944216"/>
              <a:gd name="connsiteX8" fmla="*/ 0 w 2220247"/>
              <a:gd name="connsiteY8" fmla="*/ 1944216 h 1944216"/>
              <a:gd name="connsiteX9" fmla="*/ 0 w 2220247"/>
              <a:gd name="connsiteY9" fmla="*/ 1944216 h 1944216"/>
              <a:gd name="connsiteX10" fmla="*/ 0 w 2220247"/>
              <a:gd name="connsiteY10" fmla="*/ 324043 h 1944216"/>
              <a:gd name="connsiteX11" fmla="*/ 94910 w 2220247"/>
              <a:gd name="connsiteY11" fmla="*/ 94910 h 1944216"/>
              <a:gd name="connsiteX12" fmla="*/ 324043 w 2220247"/>
              <a:gd name="connsiteY12" fmla="*/ 0 h 1944216"/>
              <a:gd name="connsiteX0" fmla="*/ 324043 w 2220247"/>
              <a:gd name="connsiteY0" fmla="*/ 0 h 1944216"/>
              <a:gd name="connsiteX1" fmla="*/ 1872208 w 2220247"/>
              <a:gd name="connsiteY1" fmla="*/ 0 h 1944216"/>
              <a:gd name="connsiteX2" fmla="*/ 2160240 w 2220247"/>
              <a:gd name="connsiteY2" fmla="*/ 72008 h 1944216"/>
              <a:gd name="connsiteX3" fmla="*/ 2160240 w 2220247"/>
              <a:gd name="connsiteY3" fmla="*/ 288032 h 1944216"/>
              <a:gd name="connsiteX4" fmla="*/ 2160240 w 2220247"/>
              <a:gd name="connsiteY4" fmla="*/ 1620173 h 1944216"/>
              <a:gd name="connsiteX5" fmla="*/ 2065330 w 2220247"/>
              <a:gd name="connsiteY5" fmla="*/ 1849306 h 1944216"/>
              <a:gd name="connsiteX6" fmla="*/ 1836197 w 2220247"/>
              <a:gd name="connsiteY6" fmla="*/ 1944216 h 1944216"/>
              <a:gd name="connsiteX7" fmla="*/ 0 w 2220247"/>
              <a:gd name="connsiteY7" fmla="*/ 1944216 h 1944216"/>
              <a:gd name="connsiteX8" fmla="*/ 0 w 2220247"/>
              <a:gd name="connsiteY8" fmla="*/ 1944216 h 1944216"/>
              <a:gd name="connsiteX9" fmla="*/ 0 w 2220247"/>
              <a:gd name="connsiteY9" fmla="*/ 1944216 h 1944216"/>
              <a:gd name="connsiteX10" fmla="*/ 0 w 2220247"/>
              <a:gd name="connsiteY10" fmla="*/ 324043 h 1944216"/>
              <a:gd name="connsiteX11" fmla="*/ 94910 w 2220247"/>
              <a:gd name="connsiteY11" fmla="*/ 94910 h 1944216"/>
              <a:gd name="connsiteX12" fmla="*/ 324043 w 2220247"/>
              <a:gd name="connsiteY12" fmla="*/ 0 h 1944216"/>
              <a:gd name="connsiteX0" fmla="*/ 324043 w 2160240"/>
              <a:gd name="connsiteY0" fmla="*/ 0 h 1944216"/>
              <a:gd name="connsiteX1" fmla="*/ 1872208 w 2160240"/>
              <a:gd name="connsiteY1" fmla="*/ 0 h 1944216"/>
              <a:gd name="connsiteX2" fmla="*/ 2088232 w 2160240"/>
              <a:gd name="connsiteY2" fmla="*/ 72008 h 1944216"/>
              <a:gd name="connsiteX3" fmla="*/ 2160240 w 2160240"/>
              <a:gd name="connsiteY3" fmla="*/ 288032 h 1944216"/>
              <a:gd name="connsiteX4" fmla="*/ 2160240 w 2160240"/>
              <a:gd name="connsiteY4" fmla="*/ 1620173 h 1944216"/>
              <a:gd name="connsiteX5" fmla="*/ 2065330 w 2160240"/>
              <a:gd name="connsiteY5" fmla="*/ 1849306 h 1944216"/>
              <a:gd name="connsiteX6" fmla="*/ 1836197 w 2160240"/>
              <a:gd name="connsiteY6" fmla="*/ 1944216 h 1944216"/>
              <a:gd name="connsiteX7" fmla="*/ 0 w 2160240"/>
              <a:gd name="connsiteY7" fmla="*/ 1944216 h 1944216"/>
              <a:gd name="connsiteX8" fmla="*/ 0 w 2160240"/>
              <a:gd name="connsiteY8" fmla="*/ 1944216 h 1944216"/>
              <a:gd name="connsiteX9" fmla="*/ 0 w 2160240"/>
              <a:gd name="connsiteY9" fmla="*/ 1944216 h 1944216"/>
              <a:gd name="connsiteX10" fmla="*/ 0 w 2160240"/>
              <a:gd name="connsiteY10" fmla="*/ 324043 h 1944216"/>
              <a:gd name="connsiteX11" fmla="*/ 94910 w 2160240"/>
              <a:gd name="connsiteY11" fmla="*/ 94910 h 1944216"/>
              <a:gd name="connsiteX12" fmla="*/ 324043 w 2160240"/>
              <a:gd name="connsiteY12" fmla="*/ 0 h 1944216"/>
              <a:gd name="connsiteX0" fmla="*/ 324043 w 2160240"/>
              <a:gd name="connsiteY0" fmla="*/ 36004 h 1980220"/>
              <a:gd name="connsiteX1" fmla="*/ 1872208 w 2160240"/>
              <a:gd name="connsiteY1" fmla="*/ 36004 h 1980220"/>
              <a:gd name="connsiteX2" fmla="*/ 2088232 w 2160240"/>
              <a:gd name="connsiteY2" fmla="*/ 108012 h 1980220"/>
              <a:gd name="connsiteX3" fmla="*/ 2160240 w 2160240"/>
              <a:gd name="connsiteY3" fmla="*/ 324036 h 1980220"/>
              <a:gd name="connsiteX4" fmla="*/ 2160240 w 2160240"/>
              <a:gd name="connsiteY4" fmla="*/ 1656177 h 1980220"/>
              <a:gd name="connsiteX5" fmla="*/ 2065330 w 2160240"/>
              <a:gd name="connsiteY5" fmla="*/ 1885310 h 1980220"/>
              <a:gd name="connsiteX6" fmla="*/ 1836197 w 2160240"/>
              <a:gd name="connsiteY6" fmla="*/ 1980220 h 1980220"/>
              <a:gd name="connsiteX7" fmla="*/ 0 w 2160240"/>
              <a:gd name="connsiteY7" fmla="*/ 1980220 h 1980220"/>
              <a:gd name="connsiteX8" fmla="*/ 0 w 2160240"/>
              <a:gd name="connsiteY8" fmla="*/ 1980220 h 1980220"/>
              <a:gd name="connsiteX9" fmla="*/ 0 w 2160240"/>
              <a:gd name="connsiteY9" fmla="*/ 1980220 h 1980220"/>
              <a:gd name="connsiteX10" fmla="*/ 0 w 2160240"/>
              <a:gd name="connsiteY10" fmla="*/ 360047 h 1980220"/>
              <a:gd name="connsiteX11" fmla="*/ 94910 w 2160240"/>
              <a:gd name="connsiteY11" fmla="*/ 130914 h 1980220"/>
              <a:gd name="connsiteX12" fmla="*/ 324043 w 2160240"/>
              <a:gd name="connsiteY12" fmla="*/ 36004 h 1980220"/>
              <a:gd name="connsiteX0" fmla="*/ 2088232 w 2179672"/>
              <a:gd name="connsiteY0" fmla="*/ 108012 h 1980220"/>
              <a:gd name="connsiteX1" fmla="*/ 2160240 w 2179672"/>
              <a:gd name="connsiteY1" fmla="*/ 324036 h 1980220"/>
              <a:gd name="connsiteX2" fmla="*/ 2160240 w 2179672"/>
              <a:gd name="connsiteY2" fmla="*/ 1656177 h 1980220"/>
              <a:gd name="connsiteX3" fmla="*/ 2065330 w 2179672"/>
              <a:gd name="connsiteY3" fmla="*/ 1885310 h 1980220"/>
              <a:gd name="connsiteX4" fmla="*/ 1836197 w 2179672"/>
              <a:gd name="connsiteY4" fmla="*/ 1980220 h 1980220"/>
              <a:gd name="connsiteX5" fmla="*/ 0 w 2179672"/>
              <a:gd name="connsiteY5" fmla="*/ 1980220 h 1980220"/>
              <a:gd name="connsiteX6" fmla="*/ 0 w 2179672"/>
              <a:gd name="connsiteY6" fmla="*/ 1980220 h 1980220"/>
              <a:gd name="connsiteX7" fmla="*/ 0 w 2179672"/>
              <a:gd name="connsiteY7" fmla="*/ 1980220 h 1980220"/>
              <a:gd name="connsiteX8" fmla="*/ 0 w 2179672"/>
              <a:gd name="connsiteY8" fmla="*/ 360047 h 1980220"/>
              <a:gd name="connsiteX9" fmla="*/ 94910 w 2179672"/>
              <a:gd name="connsiteY9" fmla="*/ 130914 h 1980220"/>
              <a:gd name="connsiteX10" fmla="*/ 324043 w 2179672"/>
              <a:gd name="connsiteY10" fmla="*/ 36004 h 1980220"/>
              <a:gd name="connsiteX11" fmla="*/ 1872208 w 2179672"/>
              <a:gd name="connsiteY11" fmla="*/ 36004 h 1980220"/>
              <a:gd name="connsiteX12" fmla="*/ 2179672 w 2179672"/>
              <a:gd name="connsiteY12" fmla="*/ 199452 h 1980220"/>
              <a:gd name="connsiteX0" fmla="*/ 2088232 w 2160240"/>
              <a:gd name="connsiteY0" fmla="*/ 72008 h 1944216"/>
              <a:gd name="connsiteX1" fmla="*/ 2160240 w 2160240"/>
              <a:gd name="connsiteY1" fmla="*/ 288032 h 1944216"/>
              <a:gd name="connsiteX2" fmla="*/ 2160240 w 2160240"/>
              <a:gd name="connsiteY2" fmla="*/ 1620173 h 1944216"/>
              <a:gd name="connsiteX3" fmla="*/ 2065330 w 2160240"/>
              <a:gd name="connsiteY3" fmla="*/ 1849306 h 1944216"/>
              <a:gd name="connsiteX4" fmla="*/ 1836197 w 2160240"/>
              <a:gd name="connsiteY4" fmla="*/ 1944216 h 1944216"/>
              <a:gd name="connsiteX5" fmla="*/ 0 w 2160240"/>
              <a:gd name="connsiteY5" fmla="*/ 1944216 h 1944216"/>
              <a:gd name="connsiteX6" fmla="*/ 0 w 2160240"/>
              <a:gd name="connsiteY6" fmla="*/ 1944216 h 1944216"/>
              <a:gd name="connsiteX7" fmla="*/ 0 w 2160240"/>
              <a:gd name="connsiteY7" fmla="*/ 1944216 h 1944216"/>
              <a:gd name="connsiteX8" fmla="*/ 0 w 2160240"/>
              <a:gd name="connsiteY8" fmla="*/ 324043 h 1944216"/>
              <a:gd name="connsiteX9" fmla="*/ 94910 w 2160240"/>
              <a:gd name="connsiteY9" fmla="*/ 94910 h 1944216"/>
              <a:gd name="connsiteX10" fmla="*/ 324043 w 2160240"/>
              <a:gd name="connsiteY10" fmla="*/ 0 h 1944216"/>
              <a:gd name="connsiteX11" fmla="*/ 1872208 w 2160240"/>
              <a:gd name="connsiteY11" fmla="*/ 0 h 1944216"/>
              <a:gd name="connsiteX0" fmla="*/ 2160240 w 2160240"/>
              <a:gd name="connsiteY0" fmla="*/ 288032 h 1944216"/>
              <a:gd name="connsiteX1" fmla="*/ 2160240 w 2160240"/>
              <a:gd name="connsiteY1" fmla="*/ 1620173 h 1944216"/>
              <a:gd name="connsiteX2" fmla="*/ 2065330 w 2160240"/>
              <a:gd name="connsiteY2" fmla="*/ 1849306 h 1944216"/>
              <a:gd name="connsiteX3" fmla="*/ 1836197 w 2160240"/>
              <a:gd name="connsiteY3" fmla="*/ 1944216 h 1944216"/>
              <a:gd name="connsiteX4" fmla="*/ 0 w 2160240"/>
              <a:gd name="connsiteY4" fmla="*/ 1944216 h 1944216"/>
              <a:gd name="connsiteX5" fmla="*/ 0 w 2160240"/>
              <a:gd name="connsiteY5" fmla="*/ 1944216 h 1944216"/>
              <a:gd name="connsiteX6" fmla="*/ 0 w 2160240"/>
              <a:gd name="connsiteY6" fmla="*/ 1944216 h 1944216"/>
              <a:gd name="connsiteX7" fmla="*/ 0 w 2160240"/>
              <a:gd name="connsiteY7" fmla="*/ 324043 h 1944216"/>
              <a:gd name="connsiteX8" fmla="*/ 94910 w 2160240"/>
              <a:gd name="connsiteY8" fmla="*/ 94910 h 1944216"/>
              <a:gd name="connsiteX9" fmla="*/ 324043 w 2160240"/>
              <a:gd name="connsiteY9" fmla="*/ 0 h 1944216"/>
              <a:gd name="connsiteX10" fmla="*/ 1872208 w 2160240"/>
              <a:gd name="connsiteY10" fmla="*/ 0 h 1944216"/>
              <a:gd name="connsiteX0" fmla="*/ 2160240 w 2160240"/>
              <a:gd name="connsiteY0" fmla="*/ 288032 h 1944216"/>
              <a:gd name="connsiteX1" fmla="*/ 2145230 w 2160240"/>
              <a:gd name="connsiteY1" fmla="*/ 441243 h 1944216"/>
              <a:gd name="connsiteX2" fmla="*/ 2160240 w 2160240"/>
              <a:gd name="connsiteY2" fmla="*/ 1620173 h 1944216"/>
              <a:gd name="connsiteX3" fmla="*/ 2065330 w 2160240"/>
              <a:gd name="connsiteY3" fmla="*/ 1849306 h 1944216"/>
              <a:gd name="connsiteX4" fmla="*/ 1836197 w 2160240"/>
              <a:gd name="connsiteY4" fmla="*/ 1944216 h 1944216"/>
              <a:gd name="connsiteX5" fmla="*/ 0 w 2160240"/>
              <a:gd name="connsiteY5" fmla="*/ 1944216 h 1944216"/>
              <a:gd name="connsiteX6" fmla="*/ 0 w 2160240"/>
              <a:gd name="connsiteY6" fmla="*/ 1944216 h 1944216"/>
              <a:gd name="connsiteX7" fmla="*/ 0 w 2160240"/>
              <a:gd name="connsiteY7" fmla="*/ 1944216 h 1944216"/>
              <a:gd name="connsiteX8" fmla="*/ 0 w 2160240"/>
              <a:gd name="connsiteY8" fmla="*/ 324043 h 1944216"/>
              <a:gd name="connsiteX9" fmla="*/ 94910 w 2160240"/>
              <a:gd name="connsiteY9" fmla="*/ 94910 h 1944216"/>
              <a:gd name="connsiteX10" fmla="*/ 324043 w 2160240"/>
              <a:gd name="connsiteY10" fmla="*/ 0 h 1944216"/>
              <a:gd name="connsiteX11" fmla="*/ 1872208 w 2160240"/>
              <a:gd name="connsiteY11" fmla="*/ 0 h 1944216"/>
              <a:gd name="connsiteX0" fmla="*/ 2160240 w 2160240"/>
              <a:gd name="connsiteY0" fmla="*/ 72008 h 1944216"/>
              <a:gd name="connsiteX1" fmla="*/ 2145230 w 2160240"/>
              <a:gd name="connsiteY1" fmla="*/ 441243 h 1944216"/>
              <a:gd name="connsiteX2" fmla="*/ 2160240 w 2160240"/>
              <a:gd name="connsiteY2" fmla="*/ 1620173 h 1944216"/>
              <a:gd name="connsiteX3" fmla="*/ 2065330 w 2160240"/>
              <a:gd name="connsiteY3" fmla="*/ 1849306 h 1944216"/>
              <a:gd name="connsiteX4" fmla="*/ 1836197 w 2160240"/>
              <a:gd name="connsiteY4" fmla="*/ 1944216 h 1944216"/>
              <a:gd name="connsiteX5" fmla="*/ 0 w 2160240"/>
              <a:gd name="connsiteY5" fmla="*/ 1944216 h 1944216"/>
              <a:gd name="connsiteX6" fmla="*/ 0 w 2160240"/>
              <a:gd name="connsiteY6" fmla="*/ 1944216 h 1944216"/>
              <a:gd name="connsiteX7" fmla="*/ 0 w 2160240"/>
              <a:gd name="connsiteY7" fmla="*/ 1944216 h 1944216"/>
              <a:gd name="connsiteX8" fmla="*/ 0 w 2160240"/>
              <a:gd name="connsiteY8" fmla="*/ 324043 h 1944216"/>
              <a:gd name="connsiteX9" fmla="*/ 94910 w 2160240"/>
              <a:gd name="connsiteY9" fmla="*/ 94910 h 1944216"/>
              <a:gd name="connsiteX10" fmla="*/ 324043 w 2160240"/>
              <a:gd name="connsiteY10" fmla="*/ 0 h 1944216"/>
              <a:gd name="connsiteX11" fmla="*/ 1872208 w 2160240"/>
              <a:gd name="connsiteY11" fmla="*/ 0 h 1944216"/>
              <a:gd name="connsiteX0" fmla="*/ 2160240 w 2347055"/>
              <a:gd name="connsiteY0" fmla="*/ 87131 h 1959339"/>
              <a:gd name="connsiteX1" fmla="*/ 2145230 w 2347055"/>
              <a:gd name="connsiteY1" fmla="*/ 456366 h 1959339"/>
              <a:gd name="connsiteX2" fmla="*/ 2160240 w 2347055"/>
              <a:gd name="connsiteY2" fmla="*/ 1635296 h 1959339"/>
              <a:gd name="connsiteX3" fmla="*/ 2065330 w 2347055"/>
              <a:gd name="connsiteY3" fmla="*/ 1864429 h 1959339"/>
              <a:gd name="connsiteX4" fmla="*/ 1836197 w 2347055"/>
              <a:gd name="connsiteY4" fmla="*/ 1959339 h 1959339"/>
              <a:gd name="connsiteX5" fmla="*/ 0 w 2347055"/>
              <a:gd name="connsiteY5" fmla="*/ 1959339 h 1959339"/>
              <a:gd name="connsiteX6" fmla="*/ 0 w 2347055"/>
              <a:gd name="connsiteY6" fmla="*/ 1959339 h 1959339"/>
              <a:gd name="connsiteX7" fmla="*/ 0 w 2347055"/>
              <a:gd name="connsiteY7" fmla="*/ 1959339 h 1959339"/>
              <a:gd name="connsiteX8" fmla="*/ 0 w 2347055"/>
              <a:gd name="connsiteY8" fmla="*/ 339166 h 1959339"/>
              <a:gd name="connsiteX9" fmla="*/ 94910 w 2347055"/>
              <a:gd name="connsiteY9" fmla="*/ 110033 h 1959339"/>
              <a:gd name="connsiteX10" fmla="*/ 324043 w 2347055"/>
              <a:gd name="connsiteY10" fmla="*/ 15123 h 1959339"/>
              <a:gd name="connsiteX11" fmla="*/ 1872208 w 2347055"/>
              <a:gd name="connsiteY11" fmla="*/ 15123 h 1959339"/>
              <a:gd name="connsiteX0" fmla="*/ 2160240 w 2160240"/>
              <a:gd name="connsiteY0" fmla="*/ 205554 h 2077762"/>
              <a:gd name="connsiteX1" fmla="*/ 1872208 w 2160240"/>
              <a:gd name="connsiteY1" fmla="*/ 61539 h 2077762"/>
              <a:gd name="connsiteX2" fmla="*/ 2145230 w 2160240"/>
              <a:gd name="connsiteY2" fmla="*/ 574789 h 2077762"/>
              <a:gd name="connsiteX3" fmla="*/ 2160240 w 2160240"/>
              <a:gd name="connsiteY3" fmla="*/ 1753719 h 2077762"/>
              <a:gd name="connsiteX4" fmla="*/ 2065330 w 2160240"/>
              <a:gd name="connsiteY4" fmla="*/ 1982852 h 2077762"/>
              <a:gd name="connsiteX5" fmla="*/ 1836197 w 2160240"/>
              <a:gd name="connsiteY5" fmla="*/ 2077762 h 2077762"/>
              <a:gd name="connsiteX6" fmla="*/ 0 w 2160240"/>
              <a:gd name="connsiteY6" fmla="*/ 2077762 h 2077762"/>
              <a:gd name="connsiteX7" fmla="*/ 0 w 2160240"/>
              <a:gd name="connsiteY7" fmla="*/ 2077762 h 2077762"/>
              <a:gd name="connsiteX8" fmla="*/ 0 w 2160240"/>
              <a:gd name="connsiteY8" fmla="*/ 2077762 h 2077762"/>
              <a:gd name="connsiteX9" fmla="*/ 0 w 2160240"/>
              <a:gd name="connsiteY9" fmla="*/ 457589 h 2077762"/>
              <a:gd name="connsiteX10" fmla="*/ 94910 w 2160240"/>
              <a:gd name="connsiteY10" fmla="*/ 228456 h 2077762"/>
              <a:gd name="connsiteX11" fmla="*/ 324043 w 2160240"/>
              <a:gd name="connsiteY11" fmla="*/ 133546 h 2077762"/>
              <a:gd name="connsiteX12" fmla="*/ 1872208 w 2160240"/>
              <a:gd name="connsiteY12" fmla="*/ 133546 h 2077762"/>
              <a:gd name="connsiteX0" fmla="*/ 2160240 w 2528732"/>
              <a:gd name="connsiteY0" fmla="*/ 480266 h 2352474"/>
              <a:gd name="connsiteX1" fmla="*/ 1872208 w 2528732"/>
              <a:gd name="connsiteY1" fmla="*/ 336251 h 2352474"/>
              <a:gd name="connsiteX2" fmla="*/ 2145230 w 2528732"/>
              <a:gd name="connsiteY2" fmla="*/ 849501 h 2352474"/>
              <a:gd name="connsiteX3" fmla="*/ 2160240 w 2528732"/>
              <a:gd name="connsiteY3" fmla="*/ 2028431 h 2352474"/>
              <a:gd name="connsiteX4" fmla="*/ 2065330 w 2528732"/>
              <a:gd name="connsiteY4" fmla="*/ 2257564 h 2352474"/>
              <a:gd name="connsiteX5" fmla="*/ 1836197 w 2528732"/>
              <a:gd name="connsiteY5" fmla="*/ 2352474 h 2352474"/>
              <a:gd name="connsiteX6" fmla="*/ 0 w 2528732"/>
              <a:gd name="connsiteY6" fmla="*/ 2352474 h 2352474"/>
              <a:gd name="connsiteX7" fmla="*/ 0 w 2528732"/>
              <a:gd name="connsiteY7" fmla="*/ 2352474 h 2352474"/>
              <a:gd name="connsiteX8" fmla="*/ 0 w 2528732"/>
              <a:gd name="connsiteY8" fmla="*/ 2352474 h 2352474"/>
              <a:gd name="connsiteX9" fmla="*/ 0 w 2528732"/>
              <a:gd name="connsiteY9" fmla="*/ 732301 h 2352474"/>
              <a:gd name="connsiteX10" fmla="*/ 94910 w 2528732"/>
              <a:gd name="connsiteY10" fmla="*/ 503168 h 2352474"/>
              <a:gd name="connsiteX11" fmla="*/ 324043 w 2528732"/>
              <a:gd name="connsiteY11" fmla="*/ 408258 h 2352474"/>
              <a:gd name="connsiteX12" fmla="*/ 1872208 w 2528732"/>
              <a:gd name="connsiteY12" fmla="*/ 408258 h 2352474"/>
              <a:gd name="connsiteX0" fmla="*/ 2160240 w 2528732"/>
              <a:gd name="connsiteY0" fmla="*/ 480266 h 2352474"/>
              <a:gd name="connsiteX1" fmla="*/ 1872208 w 2528732"/>
              <a:gd name="connsiteY1" fmla="*/ 336251 h 2352474"/>
              <a:gd name="connsiteX2" fmla="*/ 2145230 w 2528732"/>
              <a:gd name="connsiteY2" fmla="*/ 849501 h 2352474"/>
              <a:gd name="connsiteX3" fmla="*/ 2160240 w 2528732"/>
              <a:gd name="connsiteY3" fmla="*/ 2028431 h 2352474"/>
              <a:gd name="connsiteX4" fmla="*/ 2065330 w 2528732"/>
              <a:gd name="connsiteY4" fmla="*/ 2257564 h 2352474"/>
              <a:gd name="connsiteX5" fmla="*/ 1836197 w 2528732"/>
              <a:gd name="connsiteY5" fmla="*/ 2352474 h 2352474"/>
              <a:gd name="connsiteX6" fmla="*/ 0 w 2528732"/>
              <a:gd name="connsiteY6" fmla="*/ 2352474 h 2352474"/>
              <a:gd name="connsiteX7" fmla="*/ 0 w 2528732"/>
              <a:gd name="connsiteY7" fmla="*/ 2352474 h 2352474"/>
              <a:gd name="connsiteX8" fmla="*/ 0 w 2528732"/>
              <a:gd name="connsiteY8" fmla="*/ 2352474 h 2352474"/>
              <a:gd name="connsiteX9" fmla="*/ 0 w 2528732"/>
              <a:gd name="connsiteY9" fmla="*/ 732301 h 2352474"/>
              <a:gd name="connsiteX10" fmla="*/ 94910 w 2528732"/>
              <a:gd name="connsiteY10" fmla="*/ 503168 h 2352474"/>
              <a:gd name="connsiteX11" fmla="*/ 324043 w 2528732"/>
              <a:gd name="connsiteY11" fmla="*/ 408258 h 2352474"/>
              <a:gd name="connsiteX12" fmla="*/ 1872208 w 2528732"/>
              <a:gd name="connsiteY12" fmla="*/ 408258 h 2352474"/>
              <a:gd name="connsiteX0" fmla="*/ 1872208 w 2160240"/>
              <a:gd name="connsiteY0" fmla="*/ 0 h 2016223"/>
              <a:gd name="connsiteX1" fmla="*/ 2145230 w 2160240"/>
              <a:gd name="connsiteY1" fmla="*/ 513250 h 2016223"/>
              <a:gd name="connsiteX2" fmla="*/ 2160240 w 2160240"/>
              <a:gd name="connsiteY2" fmla="*/ 1692180 h 2016223"/>
              <a:gd name="connsiteX3" fmla="*/ 2065330 w 2160240"/>
              <a:gd name="connsiteY3" fmla="*/ 1921313 h 2016223"/>
              <a:gd name="connsiteX4" fmla="*/ 1836197 w 2160240"/>
              <a:gd name="connsiteY4" fmla="*/ 2016223 h 2016223"/>
              <a:gd name="connsiteX5" fmla="*/ 0 w 2160240"/>
              <a:gd name="connsiteY5" fmla="*/ 2016223 h 2016223"/>
              <a:gd name="connsiteX6" fmla="*/ 0 w 2160240"/>
              <a:gd name="connsiteY6" fmla="*/ 2016223 h 2016223"/>
              <a:gd name="connsiteX7" fmla="*/ 0 w 2160240"/>
              <a:gd name="connsiteY7" fmla="*/ 2016223 h 2016223"/>
              <a:gd name="connsiteX8" fmla="*/ 0 w 2160240"/>
              <a:gd name="connsiteY8" fmla="*/ 396050 h 2016223"/>
              <a:gd name="connsiteX9" fmla="*/ 94910 w 2160240"/>
              <a:gd name="connsiteY9" fmla="*/ 166917 h 2016223"/>
              <a:gd name="connsiteX10" fmla="*/ 324043 w 2160240"/>
              <a:gd name="connsiteY10" fmla="*/ 72007 h 2016223"/>
              <a:gd name="connsiteX11" fmla="*/ 1872208 w 2160240"/>
              <a:gd name="connsiteY11" fmla="*/ 72007 h 2016223"/>
              <a:gd name="connsiteX0" fmla="*/ 1872208 w 2160240"/>
              <a:gd name="connsiteY0" fmla="*/ 1 h 1944216"/>
              <a:gd name="connsiteX1" fmla="*/ 2145230 w 2160240"/>
              <a:gd name="connsiteY1" fmla="*/ 441243 h 1944216"/>
              <a:gd name="connsiteX2" fmla="*/ 2160240 w 2160240"/>
              <a:gd name="connsiteY2" fmla="*/ 1620173 h 1944216"/>
              <a:gd name="connsiteX3" fmla="*/ 2065330 w 2160240"/>
              <a:gd name="connsiteY3" fmla="*/ 1849306 h 1944216"/>
              <a:gd name="connsiteX4" fmla="*/ 1836197 w 2160240"/>
              <a:gd name="connsiteY4" fmla="*/ 1944216 h 1944216"/>
              <a:gd name="connsiteX5" fmla="*/ 0 w 2160240"/>
              <a:gd name="connsiteY5" fmla="*/ 1944216 h 1944216"/>
              <a:gd name="connsiteX6" fmla="*/ 0 w 2160240"/>
              <a:gd name="connsiteY6" fmla="*/ 1944216 h 1944216"/>
              <a:gd name="connsiteX7" fmla="*/ 0 w 2160240"/>
              <a:gd name="connsiteY7" fmla="*/ 1944216 h 1944216"/>
              <a:gd name="connsiteX8" fmla="*/ 0 w 2160240"/>
              <a:gd name="connsiteY8" fmla="*/ 324043 h 1944216"/>
              <a:gd name="connsiteX9" fmla="*/ 94910 w 2160240"/>
              <a:gd name="connsiteY9" fmla="*/ 94910 h 1944216"/>
              <a:gd name="connsiteX10" fmla="*/ 324043 w 2160240"/>
              <a:gd name="connsiteY10" fmla="*/ 0 h 1944216"/>
              <a:gd name="connsiteX11" fmla="*/ 1872208 w 2160240"/>
              <a:gd name="connsiteY11" fmla="*/ 0 h 1944216"/>
              <a:gd name="connsiteX0" fmla="*/ 1872208 w 2160240"/>
              <a:gd name="connsiteY0" fmla="*/ 1 h 1944216"/>
              <a:gd name="connsiteX1" fmla="*/ 2145230 w 2160240"/>
              <a:gd name="connsiteY1" fmla="*/ 441243 h 1944216"/>
              <a:gd name="connsiteX2" fmla="*/ 2160240 w 2160240"/>
              <a:gd name="connsiteY2" fmla="*/ 1620173 h 1944216"/>
              <a:gd name="connsiteX3" fmla="*/ 2065330 w 2160240"/>
              <a:gd name="connsiteY3" fmla="*/ 1849306 h 1944216"/>
              <a:gd name="connsiteX4" fmla="*/ 1836197 w 2160240"/>
              <a:gd name="connsiteY4" fmla="*/ 1944216 h 1944216"/>
              <a:gd name="connsiteX5" fmla="*/ 0 w 2160240"/>
              <a:gd name="connsiteY5" fmla="*/ 1944216 h 1944216"/>
              <a:gd name="connsiteX6" fmla="*/ 0 w 2160240"/>
              <a:gd name="connsiteY6" fmla="*/ 1944216 h 1944216"/>
              <a:gd name="connsiteX7" fmla="*/ 0 w 2160240"/>
              <a:gd name="connsiteY7" fmla="*/ 1944216 h 1944216"/>
              <a:gd name="connsiteX8" fmla="*/ 0 w 2160240"/>
              <a:gd name="connsiteY8" fmla="*/ 324043 h 1944216"/>
              <a:gd name="connsiteX9" fmla="*/ 94910 w 2160240"/>
              <a:gd name="connsiteY9" fmla="*/ 94910 h 1944216"/>
              <a:gd name="connsiteX10" fmla="*/ 324043 w 2160240"/>
              <a:gd name="connsiteY10" fmla="*/ 0 h 1944216"/>
              <a:gd name="connsiteX11" fmla="*/ 1872208 w 2160240"/>
              <a:gd name="connsiteY11" fmla="*/ 0 h 1944216"/>
              <a:gd name="connsiteX0" fmla="*/ 1872208 w 2160240"/>
              <a:gd name="connsiteY0" fmla="*/ 1 h 1944216"/>
              <a:gd name="connsiteX1" fmla="*/ 2160240 w 2160240"/>
              <a:gd name="connsiteY1" fmla="*/ 360040 h 1944216"/>
              <a:gd name="connsiteX2" fmla="*/ 2160240 w 2160240"/>
              <a:gd name="connsiteY2" fmla="*/ 1620173 h 1944216"/>
              <a:gd name="connsiteX3" fmla="*/ 2065330 w 2160240"/>
              <a:gd name="connsiteY3" fmla="*/ 1849306 h 1944216"/>
              <a:gd name="connsiteX4" fmla="*/ 1836197 w 2160240"/>
              <a:gd name="connsiteY4" fmla="*/ 1944216 h 1944216"/>
              <a:gd name="connsiteX5" fmla="*/ 0 w 2160240"/>
              <a:gd name="connsiteY5" fmla="*/ 1944216 h 1944216"/>
              <a:gd name="connsiteX6" fmla="*/ 0 w 2160240"/>
              <a:gd name="connsiteY6" fmla="*/ 1944216 h 1944216"/>
              <a:gd name="connsiteX7" fmla="*/ 0 w 2160240"/>
              <a:gd name="connsiteY7" fmla="*/ 1944216 h 1944216"/>
              <a:gd name="connsiteX8" fmla="*/ 0 w 2160240"/>
              <a:gd name="connsiteY8" fmla="*/ 324043 h 1944216"/>
              <a:gd name="connsiteX9" fmla="*/ 94910 w 2160240"/>
              <a:gd name="connsiteY9" fmla="*/ 94910 h 1944216"/>
              <a:gd name="connsiteX10" fmla="*/ 324043 w 2160240"/>
              <a:gd name="connsiteY10" fmla="*/ 0 h 1944216"/>
              <a:gd name="connsiteX11" fmla="*/ 1872208 w 2160240"/>
              <a:gd name="connsiteY11" fmla="*/ 0 h 1944216"/>
              <a:gd name="connsiteX0" fmla="*/ 1872208 w 2160240"/>
              <a:gd name="connsiteY0" fmla="*/ 1 h 1944216"/>
              <a:gd name="connsiteX1" fmla="*/ 2160240 w 2160240"/>
              <a:gd name="connsiteY1" fmla="*/ 288032 h 1944216"/>
              <a:gd name="connsiteX2" fmla="*/ 2160240 w 2160240"/>
              <a:gd name="connsiteY2" fmla="*/ 1620173 h 1944216"/>
              <a:gd name="connsiteX3" fmla="*/ 2065330 w 2160240"/>
              <a:gd name="connsiteY3" fmla="*/ 1849306 h 1944216"/>
              <a:gd name="connsiteX4" fmla="*/ 1836197 w 2160240"/>
              <a:gd name="connsiteY4" fmla="*/ 1944216 h 1944216"/>
              <a:gd name="connsiteX5" fmla="*/ 0 w 2160240"/>
              <a:gd name="connsiteY5" fmla="*/ 1944216 h 1944216"/>
              <a:gd name="connsiteX6" fmla="*/ 0 w 2160240"/>
              <a:gd name="connsiteY6" fmla="*/ 1944216 h 1944216"/>
              <a:gd name="connsiteX7" fmla="*/ 0 w 2160240"/>
              <a:gd name="connsiteY7" fmla="*/ 1944216 h 1944216"/>
              <a:gd name="connsiteX8" fmla="*/ 0 w 2160240"/>
              <a:gd name="connsiteY8" fmla="*/ 324043 h 1944216"/>
              <a:gd name="connsiteX9" fmla="*/ 94910 w 2160240"/>
              <a:gd name="connsiteY9" fmla="*/ 94910 h 1944216"/>
              <a:gd name="connsiteX10" fmla="*/ 324043 w 2160240"/>
              <a:gd name="connsiteY10" fmla="*/ 0 h 1944216"/>
              <a:gd name="connsiteX11" fmla="*/ 1872208 w 2160240"/>
              <a:gd name="connsiteY11" fmla="*/ 0 h 1944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60240" h="1944216">
                <a:moveTo>
                  <a:pt x="1872208" y="1"/>
                </a:moveTo>
                <a:cubicBezTo>
                  <a:pt x="1870585" y="6233"/>
                  <a:pt x="2159553" y="26230"/>
                  <a:pt x="2160240" y="288032"/>
                </a:cubicBezTo>
                <a:lnTo>
                  <a:pt x="2160240" y="1620173"/>
                </a:lnTo>
                <a:cubicBezTo>
                  <a:pt x="2160240" y="1706115"/>
                  <a:pt x="2126100" y="1788536"/>
                  <a:pt x="2065330" y="1849306"/>
                </a:cubicBezTo>
                <a:cubicBezTo>
                  <a:pt x="2004560" y="1910076"/>
                  <a:pt x="1922138" y="1944216"/>
                  <a:pt x="1836197" y="1944216"/>
                </a:cubicBezTo>
                <a:lnTo>
                  <a:pt x="0" y="1944216"/>
                </a:lnTo>
                <a:lnTo>
                  <a:pt x="0" y="1944216"/>
                </a:lnTo>
                <a:lnTo>
                  <a:pt x="0" y="1944216"/>
                </a:lnTo>
                <a:lnTo>
                  <a:pt x="0" y="324043"/>
                </a:lnTo>
                <a:cubicBezTo>
                  <a:pt x="0" y="238101"/>
                  <a:pt x="34140" y="155680"/>
                  <a:pt x="94910" y="94910"/>
                </a:cubicBezTo>
                <a:cubicBezTo>
                  <a:pt x="155680" y="34140"/>
                  <a:pt x="238102" y="0"/>
                  <a:pt x="324043" y="0"/>
                </a:cubicBezTo>
                <a:lnTo>
                  <a:pt x="1872208" y="0"/>
                </a:lnTo>
              </a:path>
            </a:pathLst>
          </a:custGeom>
          <a:blipFill>
            <a:blip r:embed="rId4" cstate="email">
              <a:extLst>
                <a:ext uri="{28A0092B-C50C-407E-A947-70E740481C1C}">
                  <a14:useLocalDpi xmlns:a14="http://schemas.microsoft.com/office/drawing/2010/main"/>
                </a:ext>
              </a:extLst>
            </a:blip>
            <a:stretch>
              <a:fillRect/>
            </a:stretch>
          </a:blipFill>
          <a:ln>
            <a:solidFill>
              <a:srgbClr val="005EB8"/>
            </a:solidFill>
          </a:ln>
        </p:spPr>
        <p:style>
          <a:lnRef idx="2">
            <a:schemeClr val="accent2"/>
          </a:lnRef>
          <a:fillRef idx="1">
            <a:schemeClr val="lt1"/>
          </a:fillRef>
          <a:effectRef idx="0">
            <a:schemeClr val="accent2"/>
          </a:effectRef>
          <a:fontRef idx="minor">
            <a:schemeClr val="dk1"/>
          </a:fontRef>
        </p:style>
        <p:txBody>
          <a:bodyPr lIns="144000" tIns="144000" rIns="144000" bIns="144000" rtlCol="0" anchor="ctr"/>
          <a:lstStyle/>
          <a:p>
            <a:pPr algn="ctr"/>
            <a:endParaRPr lang="fr-FR" sz="1400" dirty="0"/>
          </a:p>
        </p:txBody>
      </p:sp>
      <p:sp>
        <p:nvSpPr>
          <p:cNvPr id="10" name="ZoneTexte 9"/>
          <p:cNvSpPr txBox="1"/>
          <p:nvPr/>
        </p:nvSpPr>
        <p:spPr>
          <a:xfrm>
            <a:off x="8166101" y="5564515"/>
            <a:ext cx="1904999" cy="246221"/>
          </a:xfrm>
          <a:prstGeom prst="rect">
            <a:avLst/>
          </a:prstGeom>
          <a:noFill/>
        </p:spPr>
        <p:txBody>
          <a:bodyPr wrap="square" rtlCol="0">
            <a:spAutoFit/>
          </a:bodyPr>
          <a:lstStyle/>
          <a:p>
            <a:r>
              <a:rPr lang="fr-FR" sz="1000" dirty="0">
                <a:hlinkClick r:id="rId5" action="ppaction://hlinksldjump"/>
              </a:rPr>
              <a:t>Retour au sommaire</a:t>
            </a:r>
            <a:endParaRPr lang="fr-FR" sz="1000" dirty="0"/>
          </a:p>
        </p:txBody>
      </p:sp>
    </p:spTree>
    <p:extLst>
      <p:ext uri="{BB962C8B-B14F-4D97-AF65-F5344CB8AC3E}">
        <p14:creationId xmlns:p14="http://schemas.microsoft.com/office/powerpoint/2010/main" val="1559675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DE3674A-3ED6-0C43-93A5-752EB9AC40CB}"/>
              </a:ext>
            </a:extLst>
          </p:cNvPr>
          <p:cNvSpPr txBox="1">
            <a:spLocks/>
          </p:cNvSpPr>
          <p:nvPr/>
        </p:nvSpPr>
        <p:spPr>
          <a:xfrm>
            <a:off x="317500" y="339725"/>
            <a:ext cx="5867399" cy="381000"/>
          </a:xfrm>
          <a:prstGeom prst="rect">
            <a:avLst/>
          </a:prstGeom>
        </p:spPr>
        <p:txBody>
          <a:bodyPr/>
          <a:lstStyle>
            <a:lvl1pPr algn="l" defTabSz="801837" rtl="0" eaLnBrk="1" latinLnBrk="0" hangingPunct="1">
              <a:lnSpc>
                <a:spcPct val="90000"/>
              </a:lnSpc>
              <a:spcBef>
                <a:spcPct val="0"/>
              </a:spcBef>
              <a:buNone/>
              <a:defRPr sz="2000" b="1" i="0" kern="1200">
                <a:solidFill>
                  <a:schemeClr val="tx2"/>
                </a:solidFill>
                <a:latin typeface="Ubuntu" panose="020B0504030602030204" pitchFamily="34" charset="0"/>
                <a:ea typeface="+mj-ea"/>
                <a:cs typeface="+mj-cs"/>
              </a:defRPr>
            </a:lvl1pPr>
          </a:lstStyle>
          <a:p>
            <a:pPr marL="0" lvl="2" defTabSz="685800">
              <a:lnSpc>
                <a:spcPct val="90000"/>
              </a:lnSpc>
              <a:spcBef>
                <a:spcPts val="450"/>
              </a:spcBef>
              <a:buClr>
                <a:srgbClr val="005EB8"/>
              </a:buClr>
              <a:buSzPct val="70000"/>
            </a:pPr>
            <a:r>
              <a:rPr lang="fr-FR" sz="2800" b="1" dirty="0">
                <a:solidFill>
                  <a:schemeClr val="tx2"/>
                </a:solidFill>
              </a:rPr>
              <a:t>Les bonnes pratiques</a:t>
            </a:r>
            <a:endParaRPr lang="fr-FR" sz="2800" dirty="0"/>
          </a:p>
        </p:txBody>
      </p:sp>
      <p:sp>
        <p:nvSpPr>
          <p:cNvPr id="4" name="Titre 1">
            <a:extLst>
              <a:ext uri="{FF2B5EF4-FFF2-40B4-BE49-F238E27FC236}">
                <a16:creationId xmlns:a16="http://schemas.microsoft.com/office/drawing/2014/main" id="{A544A809-BB4D-0E42-8C6B-2AA0C0AF91FB}"/>
              </a:ext>
            </a:extLst>
          </p:cNvPr>
          <p:cNvSpPr txBox="1">
            <a:spLocks/>
          </p:cNvSpPr>
          <p:nvPr/>
        </p:nvSpPr>
        <p:spPr>
          <a:xfrm>
            <a:off x="317500" y="1025525"/>
            <a:ext cx="4572000" cy="3657600"/>
          </a:xfrm>
          <a:prstGeom prst="rect">
            <a:avLst/>
          </a:prstGeom>
        </p:spPr>
        <p:txBody>
          <a:bodyPr/>
          <a:lstStyle>
            <a:lvl1pPr algn="l" defTabSz="801837" rtl="0" eaLnBrk="1" latinLnBrk="0" hangingPunct="1">
              <a:lnSpc>
                <a:spcPct val="90000"/>
              </a:lnSpc>
              <a:spcBef>
                <a:spcPct val="0"/>
              </a:spcBef>
              <a:buNone/>
              <a:defRPr sz="1600" b="1" i="0" kern="1200">
                <a:solidFill>
                  <a:schemeClr val="tx2"/>
                </a:solidFill>
                <a:latin typeface="Ubuntu" panose="020B0504030602030204" pitchFamily="34" charset="0"/>
                <a:ea typeface="+mj-ea"/>
                <a:cs typeface="+mj-cs"/>
              </a:defRPr>
            </a:lvl1pPr>
          </a:lstStyle>
          <a:p>
            <a:r>
              <a:rPr lang="fr-FR" sz="2000" dirty="0">
                <a:latin typeface="+mn-lt"/>
              </a:rPr>
              <a:t>Un mannequin challenge</a:t>
            </a:r>
          </a:p>
        </p:txBody>
      </p:sp>
      <p:sp>
        <p:nvSpPr>
          <p:cNvPr id="10" name="Rectangle 9"/>
          <p:cNvSpPr/>
          <p:nvPr/>
        </p:nvSpPr>
        <p:spPr>
          <a:xfrm>
            <a:off x="292100" y="1482725"/>
            <a:ext cx="4749800" cy="3016210"/>
          </a:xfrm>
          <a:prstGeom prst="rect">
            <a:avLst/>
          </a:prstGeom>
        </p:spPr>
        <p:txBody>
          <a:bodyPr wrap="square">
            <a:spAutoFit/>
          </a:bodyPr>
          <a:lstStyle/>
          <a:p>
            <a:pPr marL="342900" indent="-342900">
              <a:spcBef>
                <a:spcPts val="600"/>
              </a:spcBef>
              <a:buBlip>
                <a:blip r:embed="rId3"/>
              </a:buBlip>
              <a:defRPr/>
            </a:pPr>
            <a:r>
              <a:rPr lang="fr-FR" dirty="0"/>
              <a:t>La DR IDF Est expose des mannequins équipés d’EPI pour les travaux en hauteur, l’amiante, les travaux TST BT type 2 et les travaux TST BT avec le slogan « quand il pleut, je m’abrite, quand je travaille, je m’équipe »</a:t>
            </a:r>
          </a:p>
          <a:p>
            <a:pPr marL="342900" indent="-342900">
              <a:spcBef>
                <a:spcPts val="600"/>
              </a:spcBef>
              <a:buBlip>
                <a:blip r:embed="rId3"/>
              </a:buBlip>
              <a:defRPr/>
            </a:pPr>
            <a:r>
              <a:rPr lang="fr-FR" dirty="0"/>
              <a:t>Des étiquettes permettent de se questionner sur les types de protection, les contrôles à effectuer…</a:t>
            </a:r>
          </a:p>
          <a:p>
            <a:pPr marL="342900" lvl="0" indent="-342900">
              <a:spcBef>
                <a:spcPts val="600"/>
              </a:spcBef>
              <a:buBlip>
                <a:blip r:embed="rId3"/>
              </a:buBlip>
              <a:defRPr/>
            </a:pPr>
            <a:r>
              <a:rPr lang="fr-FR" dirty="0"/>
              <a:t>Contact : DR IDF Est</a:t>
            </a:r>
            <a:endParaRPr kumimoji="0" lang="fr-FR" sz="1800" b="0" i="0" u="none" strike="noStrike" kern="1200" cap="none" spc="0" normalizeH="0" baseline="0" noProof="0" dirty="0">
              <a:ln>
                <a:noFill/>
              </a:ln>
              <a:solidFill>
                <a:srgbClr val="575756"/>
              </a:solidFill>
              <a:effectLst/>
              <a:uLnTx/>
              <a:uFillTx/>
              <a:latin typeface="Calibri" panose="020F0502020204030204"/>
              <a:ea typeface="+mn-ea"/>
              <a:cs typeface="+mn-cs"/>
            </a:endParaRPr>
          </a:p>
        </p:txBody>
      </p:sp>
      <p:pic>
        <p:nvPicPr>
          <p:cNvPr id="3" name="Image 2"/>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556499" y="1216026"/>
            <a:ext cx="2733675" cy="1978246"/>
          </a:xfrm>
          <a:prstGeom prst="rect">
            <a:avLst/>
          </a:prstGeom>
        </p:spPr>
      </p:pic>
      <p:pic>
        <p:nvPicPr>
          <p:cNvPr id="5" name="Image 4"/>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041900" y="1177925"/>
            <a:ext cx="2420247" cy="3990975"/>
          </a:xfrm>
          <a:prstGeom prst="rect">
            <a:avLst/>
          </a:prstGeom>
        </p:spPr>
      </p:pic>
      <p:pic>
        <p:nvPicPr>
          <p:cNvPr id="6" name="Image 5"/>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175500" y="3408322"/>
            <a:ext cx="1815450" cy="2181225"/>
          </a:xfrm>
          <a:prstGeom prst="rect">
            <a:avLst/>
          </a:prstGeom>
        </p:spPr>
      </p:pic>
      <p:sp>
        <p:nvSpPr>
          <p:cNvPr id="7" name="Ellipse 6"/>
          <p:cNvSpPr/>
          <p:nvPr/>
        </p:nvSpPr>
        <p:spPr>
          <a:xfrm>
            <a:off x="8166100" y="2016125"/>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Ellipse 8"/>
          <p:cNvSpPr/>
          <p:nvPr/>
        </p:nvSpPr>
        <p:spPr>
          <a:xfrm>
            <a:off x="9235757" y="191389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52243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DE3674A-3ED6-0C43-93A5-752EB9AC40CB}"/>
              </a:ext>
            </a:extLst>
          </p:cNvPr>
          <p:cNvSpPr txBox="1">
            <a:spLocks/>
          </p:cNvSpPr>
          <p:nvPr/>
        </p:nvSpPr>
        <p:spPr>
          <a:xfrm>
            <a:off x="317500" y="339725"/>
            <a:ext cx="7467600" cy="381000"/>
          </a:xfrm>
          <a:prstGeom prst="rect">
            <a:avLst/>
          </a:prstGeom>
        </p:spPr>
        <p:txBody>
          <a:bodyPr/>
          <a:lstStyle>
            <a:lvl1pPr algn="l" defTabSz="801837" rtl="0" eaLnBrk="1" latinLnBrk="0" hangingPunct="1">
              <a:lnSpc>
                <a:spcPct val="90000"/>
              </a:lnSpc>
              <a:spcBef>
                <a:spcPct val="0"/>
              </a:spcBef>
              <a:buNone/>
              <a:defRPr sz="2000" b="1" i="0" kern="1200">
                <a:solidFill>
                  <a:schemeClr val="tx2"/>
                </a:solidFill>
                <a:latin typeface="Ubuntu" panose="020B0504030602030204" pitchFamily="34" charset="0"/>
                <a:ea typeface="+mj-ea"/>
                <a:cs typeface="+mj-cs"/>
              </a:defRPr>
            </a:lvl1pPr>
          </a:lstStyle>
          <a:p>
            <a:r>
              <a:rPr lang="fr-FR" sz="2800" dirty="0">
                <a:latin typeface="+mn-lt"/>
              </a:rPr>
              <a:t>Les fondamentaux, c’est notre vie, c’est ma vie</a:t>
            </a:r>
          </a:p>
        </p:txBody>
      </p:sp>
      <p:sp>
        <p:nvSpPr>
          <p:cNvPr id="4" name="Titre 1">
            <a:extLst>
              <a:ext uri="{FF2B5EF4-FFF2-40B4-BE49-F238E27FC236}">
                <a16:creationId xmlns:a16="http://schemas.microsoft.com/office/drawing/2014/main" id="{A544A809-BB4D-0E42-8C6B-2AA0C0AF91FB}"/>
              </a:ext>
            </a:extLst>
          </p:cNvPr>
          <p:cNvSpPr txBox="1">
            <a:spLocks/>
          </p:cNvSpPr>
          <p:nvPr/>
        </p:nvSpPr>
        <p:spPr>
          <a:xfrm>
            <a:off x="290095" y="949325"/>
            <a:ext cx="9933405" cy="4461766"/>
          </a:xfrm>
          <a:prstGeom prst="rect">
            <a:avLst/>
          </a:prstGeom>
        </p:spPr>
        <p:txBody>
          <a:bodyPr/>
          <a:lstStyle>
            <a:lvl1pPr algn="l" defTabSz="801837" rtl="0" eaLnBrk="1" latinLnBrk="0" hangingPunct="1">
              <a:lnSpc>
                <a:spcPct val="90000"/>
              </a:lnSpc>
              <a:spcBef>
                <a:spcPct val="0"/>
              </a:spcBef>
              <a:buNone/>
              <a:defRPr sz="1600" b="1" i="0" kern="1200">
                <a:solidFill>
                  <a:schemeClr val="tx2"/>
                </a:solidFill>
                <a:latin typeface="Ubuntu" panose="020B0504030602030204" pitchFamily="34" charset="0"/>
                <a:ea typeface="+mj-ea"/>
                <a:cs typeface="+mj-cs"/>
              </a:defRPr>
            </a:lvl1pPr>
          </a:lstStyle>
          <a:p>
            <a:r>
              <a:rPr lang="fr-FR" sz="2000" b="0" dirty="0">
                <a:latin typeface="+mn-lt"/>
              </a:rPr>
              <a:t>Pourquoi les fondamentaux ne sont pas des règles comme les autres ? </a:t>
            </a:r>
            <a:endParaRPr lang="fr-FR" sz="2000" b="0" i="0" dirty="0">
              <a:latin typeface="+mn-lt"/>
            </a:endParaRPr>
          </a:p>
          <a:p>
            <a:pPr marL="0" marR="0" lvl="0" indent="0" algn="l" defTabSz="801837" rtl="0" eaLnBrk="1" fontAlgn="auto" latinLnBrk="0" hangingPunct="1">
              <a:lnSpc>
                <a:spcPct val="90000"/>
              </a:lnSpc>
              <a:spcBef>
                <a:spcPct val="0"/>
              </a:spcBef>
              <a:spcAft>
                <a:spcPts val="0"/>
              </a:spcAft>
              <a:buClrTx/>
              <a:buSzTx/>
              <a:buFontTx/>
              <a:buNone/>
              <a:tabLst/>
              <a:defRPr/>
            </a:pPr>
            <a:endParaRPr lang="fr-FR" dirty="0">
              <a:solidFill>
                <a:schemeClr val="tx1"/>
              </a:solidFill>
              <a:latin typeface="+mn-lt"/>
            </a:endParaRPr>
          </a:p>
          <a:p>
            <a:pPr lvl="0" algn="just">
              <a:lnSpc>
                <a:spcPct val="100000"/>
              </a:lnSpc>
              <a:defRPr/>
            </a:pPr>
            <a:r>
              <a:rPr lang="fr-FR" sz="1800" b="0" dirty="0">
                <a:solidFill>
                  <a:schemeClr val="tx1"/>
                </a:solidFill>
                <a:latin typeface="+mn-lt"/>
              </a:rPr>
              <a:t>Les fondamentaux ne sont pas réglementaires. Ils ne découlent ni d’un texte de loi, ni directement du prescrit interne. Ils ont été mis en place à partir de la chronique des </a:t>
            </a:r>
            <a:r>
              <a:rPr lang="fr-FR" sz="1800" dirty="0">
                <a:solidFill>
                  <a:srgbClr val="9AC236"/>
                </a:solidFill>
                <a:latin typeface="+mn-lt"/>
              </a:rPr>
              <a:t>accidents les plus graves </a:t>
            </a:r>
            <a:r>
              <a:rPr lang="fr-FR" sz="1800" b="0" dirty="0">
                <a:solidFill>
                  <a:schemeClr val="tx1"/>
                </a:solidFill>
                <a:latin typeface="+mn-lt"/>
              </a:rPr>
              <a:t>que nous avons connus sur la dernière décennie afin d’éviter qu’ils ne surviennent à nouveau. </a:t>
            </a:r>
          </a:p>
          <a:p>
            <a:pPr lvl="0" algn="just">
              <a:lnSpc>
                <a:spcPct val="100000"/>
              </a:lnSpc>
              <a:defRPr/>
            </a:pPr>
            <a:endParaRPr lang="fr-FR" sz="1100" b="0" dirty="0">
              <a:solidFill>
                <a:schemeClr val="tx1"/>
              </a:solidFill>
              <a:latin typeface="+mn-lt"/>
            </a:endParaRPr>
          </a:p>
          <a:p>
            <a:pPr lvl="0" algn="just">
              <a:lnSpc>
                <a:spcPct val="100000"/>
              </a:lnSpc>
              <a:defRPr/>
            </a:pPr>
            <a:r>
              <a:rPr lang="fr-FR" sz="1800" b="0" dirty="0">
                <a:solidFill>
                  <a:schemeClr val="tx1"/>
                </a:solidFill>
                <a:latin typeface="+mn-lt"/>
              </a:rPr>
              <a:t>Si ces parades sont mises en place intégralement et systématiquement, c’est la garantie de travailler en sécurité et de se préserver. Plus qu’une règle, chaque fondamental est </a:t>
            </a:r>
            <a:r>
              <a:rPr lang="fr-FR" sz="1800" dirty="0">
                <a:solidFill>
                  <a:srgbClr val="9AC236"/>
                </a:solidFill>
                <a:latin typeface="+mn-lt"/>
              </a:rPr>
              <a:t>une barrière </a:t>
            </a:r>
            <a:r>
              <a:rPr lang="fr-FR" sz="1800" b="0" dirty="0">
                <a:solidFill>
                  <a:schemeClr val="tx1"/>
                </a:solidFill>
                <a:latin typeface="+mn-lt"/>
              </a:rPr>
              <a:t>qui empêche l’accident grave, un geste qui nous </a:t>
            </a:r>
            <a:r>
              <a:rPr lang="fr-FR" sz="1800" dirty="0">
                <a:solidFill>
                  <a:srgbClr val="9AC236"/>
                </a:solidFill>
                <a:latin typeface="+mn-lt"/>
              </a:rPr>
              <a:t>sauve la vie</a:t>
            </a:r>
            <a:r>
              <a:rPr lang="fr-FR" sz="1800" b="0" dirty="0">
                <a:solidFill>
                  <a:schemeClr val="tx1"/>
                </a:solidFill>
                <a:latin typeface="+mn-lt"/>
              </a:rPr>
              <a:t>. </a:t>
            </a:r>
          </a:p>
          <a:p>
            <a:pPr lvl="0" algn="just">
              <a:lnSpc>
                <a:spcPct val="100000"/>
              </a:lnSpc>
              <a:defRPr/>
            </a:pPr>
            <a:endParaRPr lang="fr-FR" sz="800" b="0" dirty="0">
              <a:solidFill>
                <a:schemeClr val="tx1"/>
              </a:solidFill>
              <a:latin typeface="+mn-lt"/>
            </a:endParaRPr>
          </a:p>
          <a:p>
            <a:pPr lvl="0" algn="just">
              <a:lnSpc>
                <a:spcPct val="100000"/>
              </a:lnSpc>
              <a:defRPr/>
            </a:pPr>
            <a:r>
              <a:rPr lang="fr-FR" sz="1800" b="0" dirty="0">
                <a:solidFill>
                  <a:schemeClr val="tx1"/>
                </a:solidFill>
                <a:latin typeface="+mn-lt"/>
              </a:rPr>
              <a:t>Les fondamentaux apportent, en outre, une réponse puissante au besoin de </a:t>
            </a:r>
            <a:r>
              <a:rPr lang="fr-FR" sz="1800" dirty="0">
                <a:solidFill>
                  <a:srgbClr val="9AC236"/>
                </a:solidFill>
                <a:latin typeface="+mn-lt"/>
              </a:rPr>
              <a:t>simplification</a:t>
            </a:r>
            <a:r>
              <a:rPr lang="fr-FR" sz="1800" b="0" dirty="0">
                <a:solidFill>
                  <a:schemeClr val="tx1"/>
                </a:solidFill>
                <a:latin typeface="+mn-lt"/>
              </a:rPr>
              <a:t> de notre prescrit.</a:t>
            </a:r>
          </a:p>
        </p:txBody>
      </p:sp>
      <p:sp>
        <p:nvSpPr>
          <p:cNvPr id="6" name="Rectangle 5"/>
          <p:cNvSpPr/>
          <p:nvPr/>
        </p:nvSpPr>
        <p:spPr>
          <a:xfrm>
            <a:off x="317500" y="4279396"/>
            <a:ext cx="9906000" cy="1089529"/>
          </a:xfrm>
          <a:prstGeom prst="rect">
            <a:avLst/>
          </a:prstGeom>
          <a:solidFill>
            <a:srgbClr val="9AC236"/>
          </a:solidFill>
        </p:spPr>
        <p:txBody>
          <a:bodyPr wrap="square">
            <a:spAutoFit/>
          </a:bodyPr>
          <a:lstStyle/>
          <a:p>
            <a:pPr algn="just">
              <a:lnSpc>
                <a:spcPct val="90000"/>
              </a:lnSpc>
            </a:pPr>
            <a:r>
              <a:rPr lang="fr-FR" b="1" dirty="0">
                <a:solidFill>
                  <a:schemeClr val="bg1"/>
                </a:solidFill>
              </a:rPr>
              <a:t>Ne les oublions pas…</a:t>
            </a:r>
            <a:r>
              <a:rPr lang="fr-FR" dirty="0">
                <a:solidFill>
                  <a:schemeClr val="bg1"/>
                </a:solidFill>
              </a:rPr>
              <a:t> En 2019, 4 personnes ont perdu la vie sur nos chantiers et plusieurs autres ont été gravement accidentées. A chaque accident mortel ou grave, ces barrières n’ont pas fonctionné, car les gestes associés n’ont pas été réalisés. Cela conduit à nous interroger collectivement pour changer nos comportements.</a:t>
            </a:r>
          </a:p>
        </p:txBody>
      </p:sp>
    </p:spTree>
    <p:extLst>
      <p:ext uri="{BB962C8B-B14F-4D97-AF65-F5344CB8AC3E}">
        <p14:creationId xmlns:p14="http://schemas.microsoft.com/office/powerpoint/2010/main" val="2970428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DE3674A-3ED6-0C43-93A5-752EB9AC40CB}"/>
              </a:ext>
            </a:extLst>
          </p:cNvPr>
          <p:cNvSpPr txBox="1">
            <a:spLocks/>
          </p:cNvSpPr>
          <p:nvPr/>
        </p:nvSpPr>
        <p:spPr>
          <a:xfrm>
            <a:off x="317500" y="339725"/>
            <a:ext cx="5867399" cy="381000"/>
          </a:xfrm>
          <a:prstGeom prst="rect">
            <a:avLst/>
          </a:prstGeom>
        </p:spPr>
        <p:txBody>
          <a:bodyPr/>
          <a:lstStyle>
            <a:lvl1pPr algn="l" defTabSz="801837" rtl="0" eaLnBrk="1" latinLnBrk="0" hangingPunct="1">
              <a:lnSpc>
                <a:spcPct val="90000"/>
              </a:lnSpc>
              <a:spcBef>
                <a:spcPct val="0"/>
              </a:spcBef>
              <a:buNone/>
              <a:defRPr sz="2000" b="1" i="0" kern="1200">
                <a:solidFill>
                  <a:schemeClr val="tx2"/>
                </a:solidFill>
                <a:latin typeface="Ubuntu" panose="020B0504030602030204" pitchFamily="34" charset="0"/>
                <a:ea typeface="+mj-ea"/>
                <a:cs typeface="+mj-cs"/>
              </a:defRPr>
            </a:lvl1pPr>
          </a:lstStyle>
          <a:p>
            <a:pPr marL="0" lvl="2" defTabSz="685800">
              <a:lnSpc>
                <a:spcPct val="90000"/>
              </a:lnSpc>
              <a:spcBef>
                <a:spcPts val="450"/>
              </a:spcBef>
              <a:buClr>
                <a:srgbClr val="005EB8"/>
              </a:buClr>
              <a:buSzPct val="70000"/>
            </a:pPr>
            <a:r>
              <a:rPr lang="fr-FR" sz="2800" b="1" dirty="0">
                <a:solidFill>
                  <a:schemeClr val="tx2"/>
                </a:solidFill>
              </a:rPr>
              <a:t>Les bonnes pratiques</a:t>
            </a:r>
            <a:endParaRPr lang="fr-FR" sz="2800" dirty="0"/>
          </a:p>
        </p:txBody>
      </p:sp>
      <p:sp>
        <p:nvSpPr>
          <p:cNvPr id="4" name="Titre 1">
            <a:extLst>
              <a:ext uri="{FF2B5EF4-FFF2-40B4-BE49-F238E27FC236}">
                <a16:creationId xmlns:a16="http://schemas.microsoft.com/office/drawing/2014/main" id="{A544A809-BB4D-0E42-8C6B-2AA0C0AF91FB}"/>
              </a:ext>
            </a:extLst>
          </p:cNvPr>
          <p:cNvSpPr txBox="1">
            <a:spLocks/>
          </p:cNvSpPr>
          <p:nvPr/>
        </p:nvSpPr>
        <p:spPr>
          <a:xfrm>
            <a:off x="317500" y="1025525"/>
            <a:ext cx="4572000" cy="3657600"/>
          </a:xfrm>
          <a:prstGeom prst="rect">
            <a:avLst/>
          </a:prstGeom>
        </p:spPr>
        <p:txBody>
          <a:bodyPr/>
          <a:lstStyle>
            <a:lvl1pPr algn="l" defTabSz="801837" rtl="0" eaLnBrk="1" latinLnBrk="0" hangingPunct="1">
              <a:lnSpc>
                <a:spcPct val="90000"/>
              </a:lnSpc>
              <a:spcBef>
                <a:spcPct val="0"/>
              </a:spcBef>
              <a:buNone/>
              <a:defRPr sz="1600" b="1" i="0" kern="1200">
                <a:solidFill>
                  <a:schemeClr val="tx2"/>
                </a:solidFill>
                <a:latin typeface="Ubuntu" panose="020B0504030602030204" pitchFamily="34" charset="0"/>
                <a:ea typeface="+mj-ea"/>
                <a:cs typeface="+mj-cs"/>
              </a:defRPr>
            </a:lvl1pPr>
          </a:lstStyle>
          <a:p>
            <a:r>
              <a:rPr lang="fr-FR" sz="2000" dirty="0">
                <a:latin typeface="+mn-lt"/>
              </a:rPr>
              <a:t>T’as tout ?</a:t>
            </a:r>
          </a:p>
        </p:txBody>
      </p:sp>
      <p:sp>
        <p:nvSpPr>
          <p:cNvPr id="10" name="Rectangle 9"/>
          <p:cNvSpPr/>
          <p:nvPr/>
        </p:nvSpPr>
        <p:spPr>
          <a:xfrm>
            <a:off x="413942" y="1518889"/>
            <a:ext cx="4773846" cy="2385268"/>
          </a:xfrm>
          <a:prstGeom prst="rect">
            <a:avLst/>
          </a:prstGeom>
        </p:spPr>
        <p:txBody>
          <a:bodyPr wrap="square">
            <a:spAutoFit/>
          </a:bodyPr>
          <a:lstStyle/>
          <a:p>
            <a:pPr marL="342900" indent="-342900">
              <a:spcBef>
                <a:spcPts val="600"/>
              </a:spcBef>
              <a:buBlip>
                <a:blip r:embed="rId3"/>
              </a:buBlip>
              <a:defRPr/>
            </a:pPr>
            <a:r>
              <a:rPr lang="fr-FR" dirty="0"/>
              <a:t>Déploiement progressif de panneaux avec miroir « Es-tu bien équipé? » sur tous les postes sources en DR IDF OUEST, mais également des modèles adaptés pour le réseaux, les installateurs </a:t>
            </a:r>
            <a:r>
              <a:rPr lang="fr-FR" dirty="0" err="1"/>
              <a:t>Linky</a:t>
            </a:r>
            <a:r>
              <a:rPr lang="fr-FR" dirty="0"/>
              <a:t>, les entreprises prestataires, etc. </a:t>
            </a:r>
          </a:p>
          <a:p>
            <a:pPr marL="342900" indent="-342900">
              <a:spcBef>
                <a:spcPts val="600"/>
              </a:spcBef>
              <a:buBlip>
                <a:blip r:embed="rId3"/>
              </a:buBlip>
              <a:defRPr/>
            </a:pPr>
            <a:r>
              <a:rPr lang="fr-FR" dirty="0"/>
              <a:t>Contact : </a:t>
            </a:r>
          </a:p>
          <a:p>
            <a:pPr>
              <a:defRPr/>
            </a:pPr>
            <a:r>
              <a:rPr lang="fr-FR" dirty="0"/>
              <a:t>       DR IDF OUEST </a:t>
            </a:r>
            <a:endParaRPr kumimoji="0" lang="fr-FR" sz="1800" b="0" i="0" u="none" strike="noStrike" kern="1200" cap="none" spc="0" normalizeH="0" baseline="0" noProof="0" dirty="0">
              <a:ln>
                <a:noFill/>
              </a:ln>
              <a:solidFill>
                <a:srgbClr val="575756"/>
              </a:solidFill>
              <a:effectLst/>
              <a:uLnTx/>
              <a:uFillTx/>
              <a:latin typeface="Calibri" panose="020F0502020204030204"/>
              <a:ea typeface="+mn-ea"/>
              <a:cs typeface="+mn-cs"/>
            </a:endParaRPr>
          </a:p>
        </p:txBody>
      </p:sp>
      <p:pic>
        <p:nvPicPr>
          <p:cNvPr id="3" name="Image 2"/>
          <p:cNvPicPr>
            <a:picLocks noChangeAspect="1"/>
          </p:cNvPicPr>
          <p:nvPr/>
        </p:nvPicPr>
        <p:blipFill>
          <a:blip r:embed="rId4"/>
          <a:stretch>
            <a:fillRect/>
          </a:stretch>
        </p:blipFill>
        <p:spPr>
          <a:xfrm>
            <a:off x="5492751" y="3258437"/>
            <a:ext cx="4724399" cy="2262888"/>
          </a:xfrm>
          <a:prstGeom prst="rect">
            <a:avLst/>
          </a:prstGeom>
        </p:spPr>
      </p:pic>
      <p:pic>
        <p:nvPicPr>
          <p:cNvPr id="6" name="Image 5"/>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151627" y="3540125"/>
            <a:ext cx="1887017" cy="1981200"/>
          </a:xfrm>
          <a:prstGeom prst="rect">
            <a:avLst/>
          </a:prstGeom>
        </p:spPr>
      </p:pic>
      <p:sp>
        <p:nvSpPr>
          <p:cNvPr id="8" name="Rectangle 7"/>
          <p:cNvSpPr/>
          <p:nvPr/>
        </p:nvSpPr>
        <p:spPr>
          <a:xfrm>
            <a:off x="5422900" y="1482725"/>
            <a:ext cx="4794250" cy="1554272"/>
          </a:xfrm>
          <a:prstGeom prst="rect">
            <a:avLst/>
          </a:prstGeom>
        </p:spPr>
        <p:txBody>
          <a:bodyPr wrap="square">
            <a:spAutoFit/>
          </a:bodyPr>
          <a:lstStyle/>
          <a:p>
            <a:pPr marL="342900" indent="-342900">
              <a:spcBef>
                <a:spcPts val="600"/>
              </a:spcBef>
              <a:buBlip>
                <a:blip r:embed="rId3"/>
              </a:buBlip>
              <a:defRPr/>
            </a:pPr>
            <a:r>
              <a:rPr lang="fr-FR" dirty="0"/>
              <a:t>Un panneau grandeur nature qui présente les agents équipés de leurs EPI selon le travail à réaliser avec un miroir pour contrôler ses équipements !</a:t>
            </a:r>
          </a:p>
          <a:p>
            <a:pPr marL="342900" indent="-342900">
              <a:spcBef>
                <a:spcPts val="600"/>
              </a:spcBef>
              <a:buBlip>
                <a:blip r:embed="rId3"/>
              </a:buBlip>
              <a:defRPr/>
            </a:pPr>
            <a:r>
              <a:rPr lang="fr-FR" dirty="0"/>
              <a:t> Contact : DR IDF Est</a:t>
            </a:r>
            <a:endParaRPr kumimoji="0" lang="fr-FR" sz="1800" b="0" i="0" u="none" strike="noStrike" kern="1200" cap="none" spc="0" normalizeH="0" baseline="0" noProof="0" dirty="0">
              <a:ln>
                <a:noFill/>
              </a:ln>
              <a:solidFill>
                <a:srgbClr val="575756"/>
              </a:solidFill>
              <a:effectLst/>
              <a:uLnTx/>
              <a:uFillTx/>
              <a:latin typeface="Calibri" panose="020F0502020204030204"/>
              <a:ea typeface="+mn-ea"/>
              <a:cs typeface="+mn-cs"/>
            </a:endParaRPr>
          </a:p>
        </p:txBody>
      </p:sp>
      <p:sp>
        <p:nvSpPr>
          <p:cNvPr id="5" name="Ellipse 4"/>
          <p:cNvSpPr/>
          <p:nvPr/>
        </p:nvSpPr>
        <p:spPr>
          <a:xfrm>
            <a:off x="4660900" y="3904157"/>
            <a:ext cx="152400" cy="16936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Ellipse 8"/>
          <p:cNvSpPr/>
          <p:nvPr/>
        </p:nvSpPr>
        <p:spPr>
          <a:xfrm>
            <a:off x="4108448" y="4208957"/>
            <a:ext cx="94635" cy="1143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8569081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DE3674A-3ED6-0C43-93A5-752EB9AC40CB}"/>
              </a:ext>
            </a:extLst>
          </p:cNvPr>
          <p:cNvSpPr txBox="1">
            <a:spLocks/>
          </p:cNvSpPr>
          <p:nvPr/>
        </p:nvSpPr>
        <p:spPr>
          <a:xfrm>
            <a:off x="317500" y="339725"/>
            <a:ext cx="5867399" cy="381000"/>
          </a:xfrm>
          <a:prstGeom prst="rect">
            <a:avLst/>
          </a:prstGeom>
        </p:spPr>
        <p:txBody>
          <a:bodyPr/>
          <a:lstStyle>
            <a:lvl1pPr algn="l" defTabSz="801837" rtl="0" eaLnBrk="1" latinLnBrk="0" hangingPunct="1">
              <a:lnSpc>
                <a:spcPct val="90000"/>
              </a:lnSpc>
              <a:spcBef>
                <a:spcPct val="0"/>
              </a:spcBef>
              <a:buNone/>
              <a:defRPr sz="2000" b="1" i="0" kern="1200">
                <a:solidFill>
                  <a:schemeClr val="tx2"/>
                </a:solidFill>
                <a:latin typeface="Ubuntu" panose="020B0504030602030204" pitchFamily="34" charset="0"/>
                <a:ea typeface="+mj-ea"/>
                <a:cs typeface="+mj-cs"/>
              </a:defRPr>
            </a:lvl1pPr>
          </a:lstStyle>
          <a:p>
            <a:pPr marL="0" lvl="2" defTabSz="685800">
              <a:lnSpc>
                <a:spcPct val="90000"/>
              </a:lnSpc>
              <a:spcBef>
                <a:spcPts val="450"/>
              </a:spcBef>
              <a:buClr>
                <a:srgbClr val="005EB8"/>
              </a:buClr>
              <a:buSzPct val="70000"/>
            </a:pPr>
            <a:r>
              <a:rPr lang="fr-FR" sz="2800" b="1" dirty="0">
                <a:solidFill>
                  <a:schemeClr val="tx2"/>
                </a:solidFill>
              </a:rPr>
              <a:t>Les bonnes pratiques</a:t>
            </a:r>
            <a:endParaRPr lang="fr-FR" sz="2800" dirty="0"/>
          </a:p>
        </p:txBody>
      </p:sp>
      <p:sp>
        <p:nvSpPr>
          <p:cNvPr id="4" name="Titre 1">
            <a:extLst>
              <a:ext uri="{FF2B5EF4-FFF2-40B4-BE49-F238E27FC236}">
                <a16:creationId xmlns:a16="http://schemas.microsoft.com/office/drawing/2014/main" id="{A544A809-BB4D-0E42-8C6B-2AA0C0AF91FB}"/>
              </a:ext>
            </a:extLst>
          </p:cNvPr>
          <p:cNvSpPr txBox="1">
            <a:spLocks/>
          </p:cNvSpPr>
          <p:nvPr/>
        </p:nvSpPr>
        <p:spPr>
          <a:xfrm>
            <a:off x="317500" y="1025525"/>
            <a:ext cx="4572000" cy="3657600"/>
          </a:xfrm>
          <a:prstGeom prst="rect">
            <a:avLst/>
          </a:prstGeom>
        </p:spPr>
        <p:txBody>
          <a:bodyPr/>
          <a:lstStyle>
            <a:lvl1pPr algn="l" defTabSz="801837" rtl="0" eaLnBrk="1" latinLnBrk="0" hangingPunct="1">
              <a:lnSpc>
                <a:spcPct val="90000"/>
              </a:lnSpc>
              <a:spcBef>
                <a:spcPct val="0"/>
              </a:spcBef>
              <a:buNone/>
              <a:defRPr sz="1600" b="1" i="0" kern="1200">
                <a:solidFill>
                  <a:schemeClr val="tx2"/>
                </a:solidFill>
                <a:latin typeface="Ubuntu" panose="020B0504030602030204" pitchFamily="34" charset="0"/>
                <a:ea typeface="+mj-ea"/>
                <a:cs typeface="+mj-cs"/>
              </a:defRPr>
            </a:lvl1pPr>
          </a:lstStyle>
          <a:p>
            <a:r>
              <a:rPr lang="fr-FR" sz="2000" dirty="0">
                <a:latin typeface="+mn-lt"/>
              </a:rPr>
              <a:t>Illustration des zones à respecter</a:t>
            </a:r>
          </a:p>
        </p:txBody>
      </p:sp>
      <p:sp>
        <p:nvSpPr>
          <p:cNvPr id="10" name="Rectangle 9"/>
          <p:cNvSpPr/>
          <p:nvPr/>
        </p:nvSpPr>
        <p:spPr>
          <a:xfrm>
            <a:off x="292100" y="1482725"/>
            <a:ext cx="4292600" cy="2262158"/>
          </a:xfrm>
          <a:prstGeom prst="rect">
            <a:avLst/>
          </a:prstGeom>
        </p:spPr>
        <p:txBody>
          <a:bodyPr wrap="square">
            <a:spAutoFit/>
          </a:bodyPr>
          <a:lstStyle/>
          <a:p>
            <a:pPr marL="342900" indent="-342900">
              <a:spcBef>
                <a:spcPts val="600"/>
              </a:spcBef>
              <a:buBlip>
                <a:blip r:embed="rId3"/>
              </a:buBlip>
              <a:defRPr/>
            </a:pPr>
            <a:r>
              <a:rPr lang="fr-FR" dirty="0"/>
              <a:t>La DR IDF Est a réalisé une fresque à taille réelle des zones à respecter dans un local de distribution publique.</a:t>
            </a:r>
          </a:p>
          <a:p>
            <a:pPr marL="342900" indent="-342900">
              <a:spcBef>
                <a:spcPts val="600"/>
              </a:spcBef>
              <a:buBlip>
                <a:blip r:embed="rId3"/>
              </a:buBlip>
              <a:defRPr/>
            </a:pPr>
            <a:r>
              <a:rPr lang="fr-FR" dirty="0"/>
              <a:t>On sait ainsi par zone identifiée quelle habilitation avoir et quel EPI porter !</a:t>
            </a:r>
          </a:p>
          <a:p>
            <a:pPr marL="342900" lvl="0" indent="-342900">
              <a:spcBef>
                <a:spcPts val="600"/>
              </a:spcBef>
              <a:buBlip>
                <a:blip r:embed="rId3"/>
              </a:buBlip>
              <a:defRPr/>
            </a:pPr>
            <a:endParaRPr lang="fr-FR" dirty="0"/>
          </a:p>
          <a:p>
            <a:pPr marL="342900" lvl="0" indent="-342900">
              <a:spcBef>
                <a:spcPts val="600"/>
              </a:spcBef>
              <a:buBlip>
                <a:blip r:embed="rId3"/>
              </a:buBlip>
              <a:defRPr/>
            </a:pPr>
            <a:r>
              <a:rPr lang="fr-FR" dirty="0"/>
              <a:t>Contact DR IDF Est</a:t>
            </a:r>
            <a:endParaRPr kumimoji="0" lang="fr-FR" sz="1800" b="0" i="0" u="none" strike="noStrike" kern="1200" cap="none" spc="0" normalizeH="0" baseline="0" noProof="0" dirty="0">
              <a:ln>
                <a:noFill/>
              </a:ln>
              <a:solidFill>
                <a:srgbClr val="575756"/>
              </a:solidFill>
              <a:effectLst/>
              <a:uLnTx/>
              <a:uFillTx/>
              <a:latin typeface="Calibri" panose="020F0502020204030204"/>
              <a:ea typeface="+mn-ea"/>
              <a:cs typeface="+mn-cs"/>
            </a:endParaRPr>
          </a:p>
        </p:txBody>
      </p:sp>
      <p:pic>
        <p:nvPicPr>
          <p:cNvPr id="3" name="Image 2"/>
          <p:cNvPicPr>
            <a:picLocks noChangeAspect="1"/>
          </p:cNvPicPr>
          <p:nvPr/>
        </p:nvPicPr>
        <p:blipFill>
          <a:blip r:embed="rId4"/>
          <a:stretch>
            <a:fillRect/>
          </a:stretch>
        </p:blipFill>
        <p:spPr>
          <a:xfrm>
            <a:off x="4645025" y="873125"/>
            <a:ext cx="5695950" cy="4695825"/>
          </a:xfrm>
          <a:prstGeom prst="rect">
            <a:avLst/>
          </a:prstGeom>
        </p:spPr>
      </p:pic>
      <p:pic>
        <p:nvPicPr>
          <p:cNvPr id="5" name="Image 4"/>
          <p:cNvPicPr>
            <a:picLocks noChangeAspect="1"/>
          </p:cNvPicPr>
          <p:nvPr/>
        </p:nvPicPr>
        <p:blipFill>
          <a:blip r:embed="rId5"/>
          <a:stretch>
            <a:fillRect/>
          </a:stretch>
        </p:blipFill>
        <p:spPr>
          <a:xfrm>
            <a:off x="7493000" y="4346575"/>
            <a:ext cx="2800350" cy="1352550"/>
          </a:xfrm>
          <a:prstGeom prst="rect">
            <a:avLst/>
          </a:prstGeom>
        </p:spPr>
      </p:pic>
    </p:spTree>
    <p:extLst>
      <p:ext uri="{BB962C8B-B14F-4D97-AF65-F5344CB8AC3E}">
        <p14:creationId xmlns:p14="http://schemas.microsoft.com/office/powerpoint/2010/main" val="3599340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DE3674A-3ED6-0C43-93A5-752EB9AC40CB}"/>
              </a:ext>
            </a:extLst>
          </p:cNvPr>
          <p:cNvSpPr txBox="1">
            <a:spLocks/>
          </p:cNvSpPr>
          <p:nvPr/>
        </p:nvSpPr>
        <p:spPr>
          <a:xfrm>
            <a:off x="317500" y="339725"/>
            <a:ext cx="5867399" cy="381000"/>
          </a:xfrm>
          <a:prstGeom prst="rect">
            <a:avLst/>
          </a:prstGeom>
        </p:spPr>
        <p:txBody>
          <a:bodyPr/>
          <a:lstStyle>
            <a:lvl1pPr algn="l" defTabSz="801837" rtl="0" eaLnBrk="1" latinLnBrk="0" hangingPunct="1">
              <a:lnSpc>
                <a:spcPct val="90000"/>
              </a:lnSpc>
              <a:spcBef>
                <a:spcPct val="0"/>
              </a:spcBef>
              <a:buNone/>
              <a:defRPr sz="2000" b="1" i="0" kern="1200">
                <a:solidFill>
                  <a:schemeClr val="tx2"/>
                </a:solidFill>
                <a:latin typeface="Ubuntu" panose="020B0504030602030204" pitchFamily="34" charset="0"/>
                <a:ea typeface="+mj-ea"/>
                <a:cs typeface="+mj-cs"/>
              </a:defRPr>
            </a:lvl1pPr>
          </a:lstStyle>
          <a:p>
            <a:pPr marL="0" lvl="2" defTabSz="685800">
              <a:lnSpc>
                <a:spcPct val="90000"/>
              </a:lnSpc>
              <a:spcBef>
                <a:spcPts val="450"/>
              </a:spcBef>
              <a:buClr>
                <a:srgbClr val="005EB8"/>
              </a:buClr>
              <a:buSzPct val="70000"/>
            </a:pPr>
            <a:r>
              <a:rPr lang="fr-FR" sz="2800" b="1" dirty="0">
                <a:solidFill>
                  <a:schemeClr val="tx2"/>
                </a:solidFill>
              </a:rPr>
              <a:t>Les bonnes pratiques</a:t>
            </a:r>
            <a:endParaRPr lang="fr-FR" sz="2800" dirty="0"/>
          </a:p>
        </p:txBody>
      </p:sp>
      <p:sp>
        <p:nvSpPr>
          <p:cNvPr id="4" name="Titre 1">
            <a:extLst>
              <a:ext uri="{FF2B5EF4-FFF2-40B4-BE49-F238E27FC236}">
                <a16:creationId xmlns:a16="http://schemas.microsoft.com/office/drawing/2014/main" id="{A544A809-BB4D-0E42-8C6B-2AA0C0AF91FB}"/>
              </a:ext>
            </a:extLst>
          </p:cNvPr>
          <p:cNvSpPr txBox="1">
            <a:spLocks/>
          </p:cNvSpPr>
          <p:nvPr/>
        </p:nvSpPr>
        <p:spPr>
          <a:xfrm>
            <a:off x="317500" y="1025525"/>
            <a:ext cx="5334000" cy="3657600"/>
          </a:xfrm>
          <a:prstGeom prst="rect">
            <a:avLst/>
          </a:prstGeom>
        </p:spPr>
        <p:txBody>
          <a:bodyPr/>
          <a:lstStyle>
            <a:lvl1pPr algn="l" defTabSz="801837" rtl="0" eaLnBrk="1" latinLnBrk="0" hangingPunct="1">
              <a:lnSpc>
                <a:spcPct val="90000"/>
              </a:lnSpc>
              <a:spcBef>
                <a:spcPct val="0"/>
              </a:spcBef>
              <a:buNone/>
              <a:defRPr sz="1600" b="1" i="0" kern="1200">
                <a:solidFill>
                  <a:schemeClr val="tx2"/>
                </a:solidFill>
                <a:latin typeface="Ubuntu" panose="020B0504030602030204" pitchFamily="34" charset="0"/>
                <a:ea typeface="+mj-ea"/>
                <a:cs typeface="+mj-cs"/>
              </a:defRPr>
            </a:lvl1pPr>
          </a:lstStyle>
          <a:p>
            <a:r>
              <a:rPr lang="fr-FR" sz="2000" dirty="0">
                <a:latin typeface="+mn-lt"/>
              </a:rPr>
              <a:t>TIMES pour s’assurer de la validité de nos EPI</a:t>
            </a:r>
          </a:p>
        </p:txBody>
      </p:sp>
      <p:sp>
        <p:nvSpPr>
          <p:cNvPr id="10" name="Rectangle 9"/>
          <p:cNvSpPr/>
          <p:nvPr/>
        </p:nvSpPr>
        <p:spPr>
          <a:xfrm>
            <a:off x="317500" y="1737127"/>
            <a:ext cx="5638800" cy="3247043"/>
          </a:xfrm>
          <a:prstGeom prst="rect">
            <a:avLst/>
          </a:prstGeom>
        </p:spPr>
        <p:txBody>
          <a:bodyPr wrap="square">
            <a:spAutoFit/>
          </a:bodyPr>
          <a:lstStyle/>
          <a:p>
            <a:pPr marL="342900" lvl="0" indent="-342900">
              <a:spcBef>
                <a:spcPts val="600"/>
              </a:spcBef>
              <a:buBlip>
                <a:blip r:embed="rId3"/>
              </a:buBlip>
              <a:defRPr/>
            </a:pPr>
            <a:r>
              <a:rPr lang="fr-FR" dirty="0"/>
              <a:t>L’outil TIMES participe à la prévention des risques en optimisant le contrôle règlementaire des MS (matériels de sécurité) et EPI.</a:t>
            </a:r>
          </a:p>
          <a:p>
            <a:pPr marL="800100" lvl="1" indent="-342900">
              <a:spcBef>
                <a:spcPts val="600"/>
              </a:spcBef>
              <a:buBlip>
                <a:blip r:embed="rId3"/>
              </a:buBlip>
              <a:defRPr/>
            </a:pPr>
            <a:r>
              <a:rPr lang="fr-FR" dirty="0"/>
              <a:t>À date grâce à un système d’alerte</a:t>
            </a:r>
          </a:p>
          <a:p>
            <a:pPr marL="800100" lvl="1" indent="-342900">
              <a:spcBef>
                <a:spcPts val="600"/>
              </a:spcBef>
              <a:buBlip>
                <a:blip r:embed="rId3"/>
              </a:buBlip>
              <a:defRPr/>
            </a:pPr>
            <a:r>
              <a:rPr lang="fr-FR" dirty="0"/>
              <a:t>Contrôle qualitatif et exhaustif sur tous les matériels tagués</a:t>
            </a:r>
          </a:p>
          <a:p>
            <a:pPr marL="342900" indent="-342900">
              <a:spcBef>
                <a:spcPts val="600"/>
              </a:spcBef>
              <a:buBlip>
                <a:blip r:embed="rId3"/>
              </a:buBlip>
              <a:defRPr/>
            </a:pPr>
            <a:r>
              <a:rPr lang="fr-FR" dirty="0"/>
              <a:t>Comment ? puces NFC + appli Mobile + appli Web</a:t>
            </a:r>
          </a:p>
          <a:p>
            <a:pPr marL="342900" lvl="0" indent="-342900">
              <a:spcBef>
                <a:spcPts val="600"/>
              </a:spcBef>
              <a:buBlip>
                <a:blip r:embed="rId3"/>
              </a:buBlip>
              <a:defRPr/>
            </a:pPr>
            <a:endParaRPr lang="fr-FR" dirty="0"/>
          </a:p>
          <a:p>
            <a:pPr lvl="0">
              <a:spcBef>
                <a:spcPts val="600"/>
              </a:spcBef>
              <a:defRPr/>
            </a:pPr>
            <a:r>
              <a:rPr lang="fr-FR" dirty="0"/>
              <a:t>      </a:t>
            </a:r>
            <a:endParaRPr kumimoji="0" lang="fr-FR" sz="1800" b="0" i="0" u="none" strike="noStrike" kern="1200" cap="none" spc="0" normalizeH="0" baseline="0" noProof="0" dirty="0">
              <a:ln>
                <a:noFill/>
              </a:ln>
              <a:solidFill>
                <a:srgbClr val="575756"/>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srgbClr val="575756"/>
              </a:solidFill>
              <a:effectLst/>
              <a:uLnTx/>
              <a:uFillTx/>
              <a:latin typeface="Calibri" panose="020F0502020204030204"/>
              <a:ea typeface="+mn-ea"/>
              <a:cs typeface="+mn-cs"/>
            </a:endParaRPr>
          </a:p>
        </p:txBody>
      </p:sp>
      <p:pic>
        <p:nvPicPr>
          <p:cNvPr id="7" name="Image 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031405" y="3909402"/>
            <a:ext cx="3352800" cy="1547446"/>
          </a:xfrm>
          <a:prstGeom prst="rect">
            <a:avLst/>
          </a:prstGeom>
        </p:spPr>
      </p:pic>
      <p:sp>
        <p:nvSpPr>
          <p:cNvPr id="11" name="ZoneTexte 10"/>
          <p:cNvSpPr txBox="1"/>
          <p:nvPr/>
        </p:nvSpPr>
        <p:spPr>
          <a:xfrm>
            <a:off x="6728489" y="1813525"/>
            <a:ext cx="3647411" cy="3139321"/>
          </a:xfrm>
          <a:prstGeom prst="rect">
            <a:avLst/>
          </a:prstGeom>
          <a:noFill/>
        </p:spPr>
        <p:txBody>
          <a:bodyPr wrap="square" lIns="36000" tIns="0" rIns="36000" bIns="0" rtlCol="0">
            <a:spAutoFit/>
          </a:bodyPr>
          <a:lstStyle/>
          <a:p>
            <a:pPr lvl="1" indent="-457200">
              <a:buClr>
                <a:schemeClr val="tx2">
                  <a:lumMod val="75000"/>
                </a:schemeClr>
              </a:buClr>
              <a:tabLst>
                <a:tab pos="268288" algn="l"/>
              </a:tabLst>
            </a:pPr>
            <a:r>
              <a:rPr lang="fr-FR" sz="1600" dirty="0">
                <a:solidFill>
                  <a:schemeClr val="tx1">
                    <a:lumMod val="60000"/>
                    <a:lumOff val="40000"/>
                  </a:schemeClr>
                </a:solidFill>
              </a:rPr>
              <a:t>Au 1</a:t>
            </a:r>
            <a:r>
              <a:rPr lang="fr-FR" sz="1600" baseline="30000" dirty="0">
                <a:solidFill>
                  <a:schemeClr val="tx1">
                    <a:lumMod val="60000"/>
                    <a:lumOff val="40000"/>
                  </a:schemeClr>
                </a:solidFill>
              </a:rPr>
              <a:t>er</a:t>
            </a:r>
            <a:r>
              <a:rPr lang="fr-FR" sz="1600" dirty="0">
                <a:solidFill>
                  <a:schemeClr val="tx1">
                    <a:lumMod val="60000"/>
                    <a:lumOff val="40000"/>
                  </a:schemeClr>
                </a:solidFill>
              </a:rPr>
              <a:t> avril 2020</a:t>
            </a:r>
          </a:p>
          <a:p>
            <a:pPr lvl="1">
              <a:buClr>
                <a:schemeClr val="tx2">
                  <a:lumMod val="75000"/>
                </a:schemeClr>
              </a:buClr>
              <a:tabLst>
                <a:tab pos="268288" algn="l"/>
              </a:tabLst>
            </a:pPr>
            <a:r>
              <a:rPr lang="fr-FR" sz="1600" b="1" dirty="0">
                <a:solidFill>
                  <a:srgbClr val="9AC236"/>
                </a:solidFill>
              </a:rPr>
              <a:t> </a:t>
            </a:r>
          </a:p>
          <a:p>
            <a:pPr lvl="1">
              <a:buClr>
                <a:schemeClr val="tx2">
                  <a:lumMod val="75000"/>
                </a:schemeClr>
              </a:buClr>
              <a:tabLst>
                <a:tab pos="268288" algn="l"/>
              </a:tabLst>
            </a:pPr>
            <a:r>
              <a:rPr lang="fr-FR" sz="1600" b="1" dirty="0">
                <a:solidFill>
                  <a:srgbClr val="9AC236"/>
                </a:solidFill>
              </a:rPr>
              <a:t>   233 000 MS/EPI tagués</a:t>
            </a:r>
          </a:p>
          <a:p>
            <a:pPr>
              <a:buClr>
                <a:schemeClr val="tx2">
                  <a:lumMod val="75000"/>
                </a:schemeClr>
              </a:buClr>
              <a:tabLst>
                <a:tab pos="268288" algn="l"/>
              </a:tabLst>
            </a:pPr>
            <a:r>
              <a:rPr lang="fr-FR" sz="1400" dirty="0">
                <a:solidFill>
                  <a:schemeClr val="tx1">
                    <a:lumMod val="75000"/>
                  </a:schemeClr>
                </a:solidFill>
              </a:rPr>
              <a:t>               (Cible : 350 000 MS/EPI)</a:t>
            </a:r>
          </a:p>
          <a:p>
            <a:pPr>
              <a:buClr>
                <a:schemeClr val="tx2">
                  <a:lumMod val="75000"/>
                </a:schemeClr>
              </a:buClr>
              <a:tabLst>
                <a:tab pos="268288" algn="l"/>
              </a:tabLst>
            </a:pPr>
            <a:r>
              <a:rPr lang="fr-FR" b="1" dirty="0">
                <a:solidFill>
                  <a:schemeClr val="accent1"/>
                </a:solidFill>
              </a:rPr>
              <a:t>	       </a:t>
            </a:r>
          </a:p>
          <a:p>
            <a:pPr>
              <a:buClr>
                <a:schemeClr val="tx2">
                  <a:lumMod val="75000"/>
                </a:schemeClr>
              </a:buClr>
              <a:tabLst>
                <a:tab pos="268288" algn="l"/>
              </a:tabLst>
            </a:pPr>
            <a:r>
              <a:rPr lang="fr-FR" sz="1600" b="1" dirty="0">
                <a:solidFill>
                  <a:schemeClr val="accent1"/>
                </a:solidFill>
              </a:rPr>
              <a:t>	</a:t>
            </a:r>
            <a:r>
              <a:rPr lang="fr-FR" sz="1600" b="1" dirty="0">
                <a:solidFill>
                  <a:srgbClr val="9AC236"/>
                </a:solidFill>
              </a:rPr>
              <a:t>        17 500 utilisateurs</a:t>
            </a:r>
          </a:p>
          <a:p>
            <a:pPr>
              <a:buClr>
                <a:schemeClr val="tx2">
                  <a:lumMod val="75000"/>
                </a:schemeClr>
              </a:buClr>
              <a:tabLst>
                <a:tab pos="268288" algn="l"/>
              </a:tabLst>
            </a:pPr>
            <a:r>
              <a:rPr lang="fr-FR" sz="1600" dirty="0">
                <a:solidFill>
                  <a:schemeClr val="tx1">
                    <a:lumMod val="75000"/>
                  </a:schemeClr>
                </a:solidFill>
              </a:rPr>
              <a:t>	        </a:t>
            </a:r>
            <a:r>
              <a:rPr lang="fr-FR" sz="1400" dirty="0">
                <a:solidFill>
                  <a:schemeClr val="tx1">
                    <a:lumMod val="75000"/>
                  </a:schemeClr>
                </a:solidFill>
              </a:rPr>
              <a:t>(Cible : 25 000 utilisateurs)</a:t>
            </a:r>
          </a:p>
          <a:p>
            <a:pPr>
              <a:buClr>
                <a:schemeClr val="tx2">
                  <a:lumMod val="75000"/>
                </a:schemeClr>
              </a:buClr>
              <a:tabLst>
                <a:tab pos="268288" algn="l"/>
              </a:tabLst>
            </a:pPr>
            <a:endParaRPr lang="fr-FR" sz="1400" dirty="0">
              <a:solidFill>
                <a:schemeClr val="tx1">
                  <a:lumMod val="75000"/>
                </a:schemeClr>
              </a:solidFill>
            </a:endParaRPr>
          </a:p>
          <a:p>
            <a:pPr>
              <a:buClr>
                <a:schemeClr val="tx2">
                  <a:lumMod val="75000"/>
                </a:schemeClr>
              </a:buClr>
              <a:tabLst>
                <a:tab pos="268288" algn="l"/>
              </a:tabLst>
            </a:pPr>
            <a:r>
              <a:rPr lang="fr-FR" b="1" dirty="0">
                <a:solidFill>
                  <a:schemeClr val="accent1"/>
                </a:solidFill>
              </a:rPr>
              <a:t>             </a:t>
            </a:r>
            <a:r>
              <a:rPr lang="fr-FR" sz="1600" b="1" dirty="0">
                <a:solidFill>
                  <a:srgbClr val="9AC236"/>
                </a:solidFill>
              </a:rPr>
              <a:t>12 500 véhicules</a:t>
            </a:r>
            <a:endParaRPr lang="fr-FR" b="1" dirty="0">
              <a:solidFill>
                <a:srgbClr val="9AC236"/>
              </a:solidFill>
            </a:endParaRPr>
          </a:p>
          <a:p>
            <a:pPr>
              <a:buClr>
                <a:schemeClr val="tx2">
                  <a:lumMod val="75000"/>
                </a:schemeClr>
              </a:buClr>
              <a:tabLst>
                <a:tab pos="268288" algn="l"/>
              </a:tabLst>
            </a:pPr>
            <a:r>
              <a:rPr lang="fr-FR" sz="1400" dirty="0">
                <a:solidFill>
                  <a:schemeClr val="tx1">
                    <a:lumMod val="75000"/>
                  </a:schemeClr>
                </a:solidFill>
              </a:rPr>
              <a:t>                 (Cible quasi-atteinte)</a:t>
            </a:r>
          </a:p>
          <a:p>
            <a:pPr>
              <a:buClr>
                <a:schemeClr val="tx2">
                  <a:lumMod val="75000"/>
                </a:schemeClr>
              </a:buClr>
              <a:tabLst>
                <a:tab pos="268288" algn="l"/>
              </a:tabLst>
            </a:pPr>
            <a:endParaRPr lang="fr-FR" sz="1400" dirty="0">
              <a:solidFill>
                <a:schemeClr val="tx1">
                  <a:lumMod val="75000"/>
                </a:schemeClr>
              </a:solidFill>
            </a:endParaRPr>
          </a:p>
          <a:p>
            <a:pPr>
              <a:buClr>
                <a:schemeClr val="tx2">
                  <a:lumMod val="75000"/>
                </a:schemeClr>
              </a:buClr>
              <a:tabLst>
                <a:tab pos="268288" algn="l"/>
              </a:tabLst>
            </a:pPr>
            <a:r>
              <a:rPr lang="fr-FR" sz="1400" dirty="0">
                <a:solidFill>
                  <a:schemeClr val="tx1">
                    <a:lumMod val="75000"/>
                  </a:schemeClr>
                </a:solidFill>
              </a:rPr>
              <a:t>	           </a:t>
            </a:r>
            <a:r>
              <a:rPr lang="fr-FR" sz="1600" b="1" dirty="0">
                <a:solidFill>
                  <a:srgbClr val="9AC236"/>
                </a:solidFill>
              </a:rPr>
              <a:t>750 sites</a:t>
            </a:r>
          </a:p>
          <a:p>
            <a:pPr>
              <a:buClr>
                <a:schemeClr val="tx2">
                  <a:lumMod val="75000"/>
                </a:schemeClr>
              </a:buClr>
              <a:tabLst>
                <a:tab pos="268288" algn="l"/>
              </a:tabLst>
            </a:pPr>
            <a:endParaRPr lang="fr-FR" sz="1600" b="1" dirty="0">
              <a:solidFill>
                <a:srgbClr val="9AC236"/>
              </a:solidFill>
            </a:endParaRPr>
          </a:p>
        </p:txBody>
      </p:sp>
      <p:pic>
        <p:nvPicPr>
          <p:cNvPr id="14" name="Image 13"/>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656481" y="2220657"/>
            <a:ext cx="647790" cy="638264"/>
          </a:xfrm>
          <a:prstGeom prst="rect">
            <a:avLst/>
          </a:prstGeom>
        </p:spPr>
      </p:pic>
      <p:pic>
        <p:nvPicPr>
          <p:cNvPr id="15" name="Image 14"/>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6722688" y="3019354"/>
            <a:ext cx="533474" cy="600159"/>
          </a:xfrm>
          <a:prstGeom prst="rect">
            <a:avLst/>
          </a:prstGeom>
        </p:spPr>
      </p:pic>
      <p:pic>
        <p:nvPicPr>
          <p:cNvPr id="16" name="Image 15"/>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6722688" y="3834095"/>
            <a:ext cx="599681" cy="394727"/>
          </a:xfrm>
          <a:prstGeom prst="rect">
            <a:avLst/>
          </a:prstGeom>
        </p:spPr>
      </p:pic>
      <p:pic>
        <p:nvPicPr>
          <p:cNvPr id="17" name="Image 16"/>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6722688" y="4435583"/>
            <a:ext cx="599681" cy="247542"/>
          </a:xfrm>
          <a:prstGeom prst="rect">
            <a:avLst/>
          </a:prstGeom>
        </p:spPr>
      </p:pic>
      <p:pic>
        <p:nvPicPr>
          <p:cNvPr id="3" name="Image 2"/>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539030" y="4132234"/>
            <a:ext cx="2324100" cy="1226875"/>
          </a:xfrm>
          <a:prstGeom prst="rect">
            <a:avLst/>
          </a:prstGeom>
        </p:spPr>
      </p:pic>
    </p:spTree>
    <p:extLst>
      <p:ext uri="{BB962C8B-B14F-4D97-AF65-F5344CB8AC3E}">
        <p14:creationId xmlns:p14="http://schemas.microsoft.com/office/powerpoint/2010/main" val="20209176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DE3674A-3ED6-0C43-93A5-752EB9AC40CB}"/>
              </a:ext>
            </a:extLst>
          </p:cNvPr>
          <p:cNvSpPr txBox="1">
            <a:spLocks/>
          </p:cNvSpPr>
          <p:nvPr/>
        </p:nvSpPr>
        <p:spPr>
          <a:xfrm>
            <a:off x="317500" y="339725"/>
            <a:ext cx="5867399" cy="381000"/>
          </a:xfrm>
          <a:prstGeom prst="rect">
            <a:avLst/>
          </a:prstGeom>
        </p:spPr>
        <p:txBody>
          <a:bodyPr/>
          <a:lstStyle>
            <a:lvl1pPr algn="l" defTabSz="801837" rtl="0" eaLnBrk="1" latinLnBrk="0" hangingPunct="1">
              <a:lnSpc>
                <a:spcPct val="90000"/>
              </a:lnSpc>
              <a:spcBef>
                <a:spcPct val="0"/>
              </a:spcBef>
              <a:buNone/>
              <a:defRPr sz="2000" b="1" i="0" kern="1200">
                <a:solidFill>
                  <a:schemeClr val="tx2"/>
                </a:solidFill>
                <a:latin typeface="Ubuntu" panose="020B0504030602030204" pitchFamily="34" charset="0"/>
                <a:ea typeface="+mj-ea"/>
                <a:cs typeface="+mj-cs"/>
              </a:defRPr>
            </a:lvl1pPr>
          </a:lstStyle>
          <a:p>
            <a:pPr marL="0" lvl="2" defTabSz="685800">
              <a:lnSpc>
                <a:spcPct val="90000"/>
              </a:lnSpc>
              <a:spcBef>
                <a:spcPts val="450"/>
              </a:spcBef>
              <a:buClr>
                <a:srgbClr val="005EB8"/>
              </a:buClr>
              <a:buSzPct val="70000"/>
            </a:pPr>
            <a:r>
              <a:rPr lang="fr-FR" sz="2800" b="1" dirty="0">
                <a:solidFill>
                  <a:schemeClr val="tx2"/>
                </a:solidFill>
              </a:rPr>
              <a:t>Les bonnes pratiques</a:t>
            </a:r>
            <a:endParaRPr lang="fr-FR" sz="2800" dirty="0"/>
          </a:p>
        </p:txBody>
      </p:sp>
      <p:sp>
        <p:nvSpPr>
          <p:cNvPr id="4" name="Titre 1">
            <a:extLst>
              <a:ext uri="{FF2B5EF4-FFF2-40B4-BE49-F238E27FC236}">
                <a16:creationId xmlns:a16="http://schemas.microsoft.com/office/drawing/2014/main" id="{A544A809-BB4D-0E42-8C6B-2AA0C0AF91FB}"/>
              </a:ext>
            </a:extLst>
          </p:cNvPr>
          <p:cNvSpPr txBox="1">
            <a:spLocks/>
          </p:cNvSpPr>
          <p:nvPr/>
        </p:nvSpPr>
        <p:spPr>
          <a:xfrm>
            <a:off x="317500" y="1025525"/>
            <a:ext cx="5334000" cy="3657600"/>
          </a:xfrm>
          <a:prstGeom prst="rect">
            <a:avLst/>
          </a:prstGeom>
        </p:spPr>
        <p:txBody>
          <a:bodyPr/>
          <a:lstStyle>
            <a:lvl1pPr algn="l" defTabSz="801837" rtl="0" eaLnBrk="1" latinLnBrk="0" hangingPunct="1">
              <a:lnSpc>
                <a:spcPct val="90000"/>
              </a:lnSpc>
              <a:spcBef>
                <a:spcPct val="0"/>
              </a:spcBef>
              <a:buNone/>
              <a:defRPr sz="1600" b="1" i="0" kern="1200">
                <a:solidFill>
                  <a:schemeClr val="tx2"/>
                </a:solidFill>
                <a:latin typeface="Ubuntu" panose="020B0504030602030204" pitchFamily="34" charset="0"/>
                <a:ea typeface="+mj-ea"/>
                <a:cs typeface="+mj-cs"/>
              </a:defRPr>
            </a:lvl1pPr>
          </a:lstStyle>
          <a:p>
            <a:r>
              <a:rPr lang="fr-FR" sz="2000" dirty="0">
                <a:latin typeface="+mn-lt"/>
              </a:rPr>
              <a:t>OPTIVET</a:t>
            </a:r>
          </a:p>
        </p:txBody>
      </p:sp>
      <p:sp>
        <p:nvSpPr>
          <p:cNvPr id="10" name="Rectangle 9"/>
          <p:cNvSpPr/>
          <p:nvPr/>
        </p:nvSpPr>
        <p:spPr>
          <a:xfrm>
            <a:off x="317500" y="1635125"/>
            <a:ext cx="6553200" cy="4078039"/>
          </a:xfrm>
          <a:prstGeom prst="rect">
            <a:avLst/>
          </a:prstGeom>
        </p:spPr>
        <p:txBody>
          <a:bodyPr wrap="square">
            <a:spAutoFit/>
          </a:bodyPr>
          <a:lstStyle/>
          <a:p>
            <a:pPr marL="342900" lvl="0" indent="-342900">
              <a:spcBef>
                <a:spcPts val="600"/>
              </a:spcBef>
              <a:buBlip>
                <a:blip r:embed="rId3"/>
              </a:buBlip>
              <a:defRPr/>
            </a:pPr>
            <a:r>
              <a:rPr lang="fr-FR" dirty="0"/>
              <a:t>L’outil OPTIVET assure la traçabilité de la dotation vestimentaire des porteurs en permettant notamment le suivi du nombre de lavage de Vêtements Image de Marque (VIM)</a:t>
            </a:r>
          </a:p>
          <a:p>
            <a:pPr marL="342900" lvl="0" indent="-342900">
              <a:spcBef>
                <a:spcPts val="600"/>
              </a:spcBef>
              <a:buBlip>
                <a:blip r:embed="rId3"/>
              </a:buBlip>
              <a:defRPr/>
            </a:pPr>
            <a:r>
              <a:rPr lang="fr-FR" dirty="0"/>
              <a:t>L’outil se décline en 2 modules :</a:t>
            </a:r>
          </a:p>
          <a:p>
            <a:pPr marL="800100" lvl="1" indent="-342900">
              <a:spcBef>
                <a:spcPts val="600"/>
              </a:spcBef>
              <a:buFont typeface="Wingdings" panose="05000000000000000000" pitchFamily="2" charset="2"/>
              <a:buChar char="§"/>
              <a:defRPr/>
            </a:pPr>
            <a:r>
              <a:rPr lang="fr-FR" dirty="0"/>
              <a:t>Un </a:t>
            </a:r>
            <a:r>
              <a:rPr lang="fr-FR" sz="1600" dirty="0"/>
              <a:t>module « Blanchisserie » pour faciliter la relation entre l’entreprise de lavage (ESAT ou EA) et le porteur et gestionnaire VIM du site ENEDIS local.</a:t>
            </a:r>
          </a:p>
          <a:p>
            <a:pPr marL="800100" lvl="1" indent="-342900">
              <a:spcBef>
                <a:spcPts val="600"/>
              </a:spcBef>
              <a:spcAft>
                <a:spcPts val="600"/>
              </a:spcAft>
              <a:buFont typeface="Wingdings" panose="05000000000000000000" pitchFamily="2" charset="2"/>
              <a:buChar char="§"/>
              <a:defRPr/>
            </a:pPr>
            <a:r>
              <a:rPr lang="fr-FR" sz="1600" dirty="0"/>
              <a:t>Un module « gestionnaire VIM » pour améliorer le suivi des dotations des porteurs et faciliter la mise au rebut et le renouvellement des Dotations </a:t>
            </a:r>
          </a:p>
          <a:p>
            <a:pPr marL="342900" lvl="0" indent="-342900">
              <a:spcBef>
                <a:spcPts val="600"/>
              </a:spcBef>
              <a:buBlip>
                <a:blip r:embed="rId3"/>
              </a:buBlip>
              <a:defRPr/>
            </a:pPr>
            <a:r>
              <a:rPr lang="fr-FR" dirty="0"/>
              <a:t>Marquage des VIM : étiquette + puce RFID UHF</a:t>
            </a:r>
            <a:endParaRPr lang="fr-FR" dirty="0">
              <a:solidFill>
                <a:srgbClr val="575756"/>
              </a:solidFill>
              <a:latin typeface="Calibri" panose="020F0502020204030204"/>
            </a:endParaRPr>
          </a:p>
          <a:p>
            <a:pPr marL="342900" lvl="0" indent="-342900">
              <a:spcBef>
                <a:spcPts val="600"/>
              </a:spcBef>
              <a:buBlip>
                <a:blip r:embed="rId3"/>
              </a:buBlip>
              <a:defRPr/>
            </a:pPr>
            <a:endParaRPr lang="fr-FR" dirty="0">
              <a:solidFill>
                <a:srgbClr val="575756"/>
              </a:solidFill>
              <a:latin typeface="Calibri" panose="020F0502020204030204"/>
            </a:endParaRPr>
          </a:p>
          <a:p>
            <a:pPr marL="342900" lvl="0" indent="-342900">
              <a:spcBef>
                <a:spcPts val="600"/>
              </a:spcBef>
              <a:buBlip>
                <a:blip r:embed="rId3"/>
              </a:buBlip>
              <a:defRPr/>
            </a:pPr>
            <a:r>
              <a:rPr lang="fr-FR" dirty="0">
                <a:solidFill>
                  <a:srgbClr val="575756"/>
                </a:solidFill>
                <a:latin typeface="Calibri" panose="020F0502020204030204"/>
              </a:rPr>
              <a:t>Contact DP2S</a:t>
            </a:r>
            <a:endParaRPr lang="fr-FR" dirty="0"/>
          </a:p>
        </p:txBody>
      </p:sp>
      <p:pic>
        <p:nvPicPr>
          <p:cNvPr id="3" name="Image 2"/>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196760" y="1193805"/>
            <a:ext cx="2866119" cy="1358274"/>
          </a:xfrm>
          <a:prstGeom prst="rect">
            <a:avLst/>
          </a:prstGeom>
        </p:spPr>
      </p:pic>
      <p:pic>
        <p:nvPicPr>
          <p:cNvPr id="6" name="Image 5"/>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196760" y="2701925"/>
            <a:ext cx="2866119" cy="1176190"/>
          </a:xfrm>
          <a:prstGeom prst="rect">
            <a:avLst/>
          </a:prstGeom>
        </p:spPr>
      </p:pic>
      <p:pic>
        <p:nvPicPr>
          <p:cNvPr id="7" name="Image 6"/>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7480300" y="3970886"/>
            <a:ext cx="2221507" cy="1424478"/>
          </a:xfrm>
          <a:prstGeom prst="rect">
            <a:avLst/>
          </a:prstGeom>
        </p:spPr>
      </p:pic>
      <p:pic>
        <p:nvPicPr>
          <p:cNvPr id="8" name="Image 7"/>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5243905" y="4379894"/>
            <a:ext cx="1952855" cy="756308"/>
          </a:xfrm>
          <a:prstGeom prst="rect">
            <a:avLst/>
          </a:prstGeom>
        </p:spPr>
      </p:pic>
      <p:sp>
        <p:nvSpPr>
          <p:cNvPr id="9" name="ZoneTexte 8"/>
          <p:cNvSpPr txBox="1"/>
          <p:nvPr/>
        </p:nvSpPr>
        <p:spPr>
          <a:xfrm>
            <a:off x="8166101" y="5564515"/>
            <a:ext cx="1904999" cy="246221"/>
          </a:xfrm>
          <a:prstGeom prst="rect">
            <a:avLst/>
          </a:prstGeom>
          <a:noFill/>
        </p:spPr>
        <p:txBody>
          <a:bodyPr wrap="square" rtlCol="0">
            <a:spAutoFit/>
          </a:bodyPr>
          <a:lstStyle/>
          <a:p>
            <a:r>
              <a:rPr lang="fr-FR" sz="1000" dirty="0">
                <a:hlinkClick r:id="rId8" action="ppaction://hlinksldjump"/>
              </a:rPr>
              <a:t>Retour au sommaire</a:t>
            </a:r>
            <a:endParaRPr lang="fr-FR" sz="1000" dirty="0"/>
          </a:p>
        </p:txBody>
      </p:sp>
    </p:spTree>
    <p:extLst>
      <p:ext uri="{BB962C8B-B14F-4D97-AF65-F5344CB8AC3E}">
        <p14:creationId xmlns:p14="http://schemas.microsoft.com/office/powerpoint/2010/main" val="4039322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 7"/>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15900" y="-727075"/>
            <a:ext cx="1860857" cy="2662457"/>
          </a:xfrm>
          <a:prstGeom prst="rect">
            <a:avLst/>
          </a:prstGeom>
        </p:spPr>
      </p:pic>
      <p:sp>
        <p:nvSpPr>
          <p:cNvPr id="6" name="Titre 1">
            <a:extLst>
              <a:ext uri="{FF2B5EF4-FFF2-40B4-BE49-F238E27FC236}">
                <a16:creationId xmlns:a16="http://schemas.microsoft.com/office/drawing/2014/main" id="{2DE3674A-3ED6-0C43-93A5-752EB9AC40CB}"/>
              </a:ext>
            </a:extLst>
          </p:cNvPr>
          <p:cNvSpPr txBox="1">
            <a:spLocks/>
          </p:cNvSpPr>
          <p:nvPr/>
        </p:nvSpPr>
        <p:spPr>
          <a:xfrm>
            <a:off x="1155700" y="413653"/>
            <a:ext cx="5867399" cy="381000"/>
          </a:xfrm>
          <a:prstGeom prst="rect">
            <a:avLst/>
          </a:prstGeom>
        </p:spPr>
        <p:txBody>
          <a:bodyPr/>
          <a:lstStyle>
            <a:lvl1pPr algn="l" defTabSz="801837" rtl="0" eaLnBrk="1" latinLnBrk="0" hangingPunct="1">
              <a:lnSpc>
                <a:spcPct val="90000"/>
              </a:lnSpc>
              <a:spcBef>
                <a:spcPct val="0"/>
              </a:spcBef>
              <a:buNone/>
              <a:defRPr sz="2000" b="1" i="0" kern="1200">
                <a:solidFill>
                  <a:schemeClr val="tx2"/>
                </a:solidFill>
                <a:latin typeface="Ubuntu" panose="020B0504030602030204" pitchFamily="34" charset="0"/>
                <a:ea typeface="+mj-ea"/>
                <a:cs typeface="+mj-cs"/>
              </a:defRPr>
            </a:lvl1pPr>
          </a:lstStyle>
          <a:p>
            <a:r>
              <a:rPr lang="fr-FR" sz="2800" dirty="0">
                <a:latin typeface="+mn-lt"/>
              </a:rPr>
              <a:t>Questions à se poser en équipe</a:t>
            </a:r>
          </a:p>
        </p:txBody>
      </p:sp>
      <p:pic>
        <p:nvPicPr>
          <p:cNvPr id="7" name="Image 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086230" y="1117115"/>
            <a:ext cx="3837159" cy="4047584"/>
          </a:xfrm>
          <a:prstGeom prst="rect">
            <a:avLst/>
          </a:prstGeom>
        </p:spPr>
      </p:pic>
      <p:sp>
        <p:nvSpPr>
          <p:cNvPr id="9" name="Rectangle 8"/>
          <p:cNvSpPr/>
          <p:nvPr/>
        </p:nvSpPr>
        <p:spPr>
          <a:xfrm>
            <a:off x="393700" y="1177925"/>
            <a:ext cx="5410200" cy="4355038"/>
          </a:xfrm>
          <a:prstGeom prst="rect">
            <a:avLst/>
          </a:prstGeom>
        </p:spPr>
        <p:txBody>
          <a:bodyPr wrap="square">
            <a:spAutoFit/>
          </a:bodyPr>
          <a:lstStyle/>
          <a:p>
            <a:pPr marL="342900" marR="0" lvl="0" indent="-342900" algn="l" defTabSz="914400" rtl="0" eaLnBrk="1" fontAlgn="auto" latinLnBrk="0" hangingPunct="1">
              <a:lnSpc>
                <a:spcPct val="100000"/>
              </a:lnSpc>
              <a:spcBef>
                <a:spcPts val="600"/>
              </a:spcBef>
              <a:spcAft>
                <a:spcPts val="0"/>
              </a:spcAft>
              <a:buClrTx/>
              <a:buSzTx/>
              <a:buFontTx/>
              <a:buBlip>
                <a:blip r:embed="rId5"/>
              </a:buBlip>
              <a:tabLst/>
              <a:defRPr/>
            </a:pPr>
            <a:r>
              <a:rPr lang="fr-FR" dirty="0"/>
              <a:t>Est-ce que l’organisation du </a:t>
            </a:r>
            <a:r>
              <a:rPr lang="fr-FR"/>
              <a:t>chantier a </a:t>
            </a:r>
            <a:r>
              <a:rPr lang="fr-FR" dirty="0"/>
              <a:t>bien privilégié l’utilisation de protections collectives ?</a:t>
            </a:r>
          </a:p>
          <a:p>
            <a:pPr marL="342900" marR="0" lvl="0" indent="-342900" algn="l" defTabSz="914400" rtl="0" eaLnBrk="1" fontAlgn="auto" latinLnBrk="0" hangingPunct="1">
              <a:lnSpc>
                <a:spcPct val="100000"/>
              </a:lnSpc>
              <a:spcBef>
                <a:spcPts val="600"/>
              </a:spcBef>
              <a:spcAft>
                <a:spcPts val="0"/>
              </a:spcAft>
              <a:buClrTx/>
              <a:buSzTx/>
              <a:buFontTx/>
              <a:buBlip>
                <a:blip r:embed="rId5"/>
              </a:buBlip>
              <a:tabLst/>
              <a:defRPr/>
            </a:pPr>
            <a:r>
              <a:rPr lang="fr-FR" dirty="0"/>
              <a:t>Le port des EPI est une obligation. Est-ce que je connais ce fondamental ? Est-ce que je le respecte toujours ?</a:t>
            </a:r>
          </a:p>
          <a:p>
            <a:pPr marL="342900" marR="0" lvl="0" indent="-342900" algn="l" defTabSz="914400" rtl="0" eaLnBrk="1" fontAlgn="auto" latinLnBrk="0" hangingPunct="1">
              <a:lnSpc>
                <a:spcPct val="100000"/>
              </a:lnSpc>
              <a:spcBef>
                <a:spcPts val="600"/>
              </a:spcBef>
              <a:spcAft>
                <a:spcPts val="0"/>
              </a:spcAft>
              <a:buClrTx/>
              <a:buSzTx/>
              <a:buFontTx/>
              <a:buBlip>
                <a:blip r:embed="rId5"/>
              </a:buBlip>
              <a:tabLst/>
              <a:defRPr/>
            </a:pPr>
            <a:r>
              <a:rPr lang="fr-FR" dirty="0"/>
              <a:t>Mes EPI sont-ils toujours bien adaptés à mon activité ?</a:t>
            </a:r>
          </a:p>
          <a:p>
            <a:pPr marL="342900" marR="0" lvl="0" indent="-342900" algn="l" defTabSz="914400" rtl="0" eaLnBrk="1" fontAlgn="auto" latinLnBrk="0" hangingPunct="1">
              <a:lnSpc>
                <a:spcPct val="100000"/>
              </a:lnSpc>
              <a:spcBef>
                <a:spcPts val="600"/>
              </a:spcBef>
              <a:spcAft>
                <a:spcPts val="0"/>
              </a:spcAft>
              <a:buClrTx/>
              <a:buSzTx/>
              <a:buFontTx/>
              <a:buBlip>
                <a:blip r:embed="rId5"/>
              </a:buBlip>
              <a:tabLst/>
              <a:defRPr/>
            </a:pPr>
            <a:r>
              <a:rPr lang="fr-FR" dirty="0"/>
              <a:t>M'est-il déjà arrivé de signaler à un collègue qu'il n'était pas bien protégé ?  Quels arguments ai-je utilisés ? Quelle a été sa réaction ?</a:t>
            </a:r>
          </a:p>
          <a:p>
            <a:pPr marL="342900" marR="0" lvl="0" indent="-342900" algn="l" defTabSz="914400" rtl="0" eaLnBrk="1" fontAlgn="auto" latinLnBrk="0" hangingPunct="1">
              <a:lnSpc>
                <a:spcPct val="100000"/>
              </a:lnSpc>
              <a:spcBef>
                <a:spcPts val="600"/>
              </a:spcBef>
              <a:spcAft>
                <a:spcPts val="0"/>
              </a:spcAft>
              <a:buClrTx/>
              <a:buSzTx/>
              <a:buFontTx/>
              <a:buBlip>
                <a:blip r:embed="rId5"/>
              </a:buBlip>
              <a:tabLst/>
              <a:defRPr/>
            </a:pPr>
            <a:r>
              <a:rPr lang="fr-FR" dirty="0"/>
              <a:t>M’est-il arrivé d’être  prévenu par un collègue que je n'étais pas bien protégé ? Quelle a été ma réaction ?</a:t>
            </a:r>
          </a:p>
          <a:p>
            <a:pPr marL="342900" marR="0" lvl="0" indent="-342900" algn="l" defTabSz="914400" rtl="0" eaLnBrk="1" fontAlgn="auto" latinLnBrk="0" hangingPunct="1">
              <a:lnSpc>
                <a:spcPct val="100000"/>
              </a:lnSpc>
              <a:spcBef>
                <a:spcPts val="600"/>
              </a:spcBef>
              <a:spcAft>
                <a:spcPts val="0"/>
              </a:spcAft>
              <a:buClrTx/>
              <a:buSzTx/>
              <a:buFontTx/>
              <a:buBlip>
                <a:blip r:embed="rId5"/>
              </a:buBlip>
              <a:tabLst/>
              <a:defRPr/>
            </a:pPr>
            <a:r>
              <a:rPr lang="fr-FR" dirty="0"/>
              <a:t>Même quand il fait chaud, on garde les EPI ?</a:t>
            </a:r>
            <a:r>
              <a:rPr kumimoji="0" lang="fr-FR" sz="1800" b="0" i="0" u="none" strike="noStrike" kern="1200" cap="none" spc="0" normalizeH="0" baseline="0" noProof="0" dirty="0">
                <a:ln>
                  <a:noFill/>
                </a:ln>
                <a:solidFill>
                  <a:srgbClr val="575756"/>
                </a:solidFill>
                <a:effectLst/>
                <a:uLnTx/>
                <a:uFillTx/>
                <a:latin typeface="Calibri" panose="020F0502020204030204"/>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srgbClr val="575756"/>
              </a:solidFill>
              <a:effectLst/>
              <a:uLnTx/>
              <a:uFillTx/>
              <a:latin typeface="Calibri" panose="020F0502020204030204"/>
              <a:ea typeface="+mn-ea"/>
              <a:cs typeface="+mn-cs"/>
            </a:endParaRPr>
          </a:p>
        </p:txBody>
      </p:sp>
      <p:sp>
        <p:nvSpPr>
          <p:cNvPr id="10" name="ZoneTexte 9"/>
          <p:cNvSpPr txBox="1"/>
          <p:nvPr/>
        </p:nvSpPr>
        <p:spPr>
          <a:xfrm>
            <a:off x="8166101" y="5564515"/>
            <a:ext cx="1904999" cy="246221"/>
          </a:xfrm>
          <a:prstGeom prst="rect">
            <a:avLst/>
          </a:prstGeom>
          <a:noFill/>
        </p:spPr>
        <p:txBody>
          <a:bodyPr wrap="square" rtlCol="0">
            <a:spAutoFit/>
          </a:bodyPr>
          <a:lstStyle/>
          <a:p>
            <a:r>
              <a:rPr lang="fr-FR" sz="1000" dirty="0">
                <a:hlinkClick r:id="rId6" action="ppaction://hlinksldjump"/>
              </a:rPr>
              <a:t>Retour au sommaire</a:t>
            </a:r>
            <a:endParaRPr lang="fr-FR" sz="1000" dirty="0"/>
          </a:p>
        </p:txBody>
      </p:sp>
      <p:sp>
        <p:nvSpPr>
          <p:cNvPr id="2" name="Ellipse 1"/>
          <p:cNvSpPr/>
          <p:nvPr/>
        </p:nvSpPr>
        <p:spPr>
          <a:xfrm>
            <a:off x="7848600" y="2092325"/>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Ellipse 10"/>
          <p:cNvSpPr/>
          <p:nvPr/>
        </p:nvSpPr>
        <p:spPr>
          <a:xfrm>
            <a:off x="8879643" y="1939925"/>
            <a:ext cx="184981"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Ellipse 11"/>
          <p:cNvSpPr/>
          <p:nvPr/>
        </p:nvSpPr>
        <p:spPr>
          <a:xfrm>
            <a:off x="7099300" y="2168525"/>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Ellipse 12"/>
          <p:cNvSpPr/>
          <p:nvPr/>
        </p:nvSpPr>
        <p:spPr>
          <a:xfrm>
            <a:off x="7543800" y="3010732"/>
            <a:ext cx="228600" cy="2468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9741053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DE3674A-3ED6-0C43-93A5-752EB9AC40CB}"/>
              </a:ext>
            </a:extLst>
          </p:cNvPr>
          <p:cNvSpPr txBox="1">
            <a:spLocks/>
          </p:cNvSpPr>
          <p:nvPr/>
        </p:nvSpPr>
        <p:spPr>
          <a:xfrm>
            <a:off x="1155700" y="413653"/>
            <a:ext cx="7315200" cy="381000"/>
          </a:xfrm>
          <a:prstGeom prst="rect">
            <a:avLst/>
          </a:prstGeom>
        </p:spPr>
        <p:txBody>
          <a:bodyPr/>
          <a:lstStyle>
            <a:lvl1pPr algn="l" defTabSz="801837" rtl="0" eaLnBrk="1" latinLnBrk="0" hangingPunct="1">
              <a:lnSpc>
                <a:spcPct val="90000"/>
              </a:lnSpc>
              <a:spcBef>
                <a:spcPct val="0"/>
              </a:spcBef>
              <a:buNone/>
              <a:defRPr sz="2000" b="1" i="0" kern="1200">
                <a:solidFill>
                  <a:schemeClr val="tx2"/>
                </a:solidFill>
                <a:latin typeface="Ubuntu" panose="020B0504030602030204" pitchFamily="34" charset="0"/>
                <a:ea typeface="+mj-ea"/>
                <a:cs typeface="+mj-cs"/>
              </a:defRPr>
            </a:lvl1pPr>
          </a:lstStyle>
          <a:p>
            <a:r>
              <a:rPr lang="fr-FR" sz="2800" dirty="0">
                <a:latin typeface="+mn-lt"/>
              </a:rPr>
              <a:t>Collectivement, nous nous engageons à ? </a:t>
            </a:r>
          </a:p>
        </p:txBody>
      </p:sp>
      <p:pic>
        <p:nvPicPr>
          <p:cNvPr id="4" name="Image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15900" y="-727075"/>
            <a:ext cx="1860857" cy="2662457"/>
          </a:xfrm>
          <a:prstGeom prst="rect">
            <a:avLst/>
          </a:prstGeom>
        </p:spPr>
      </p:pic>
      <p:sp>
        <p:nvSpPr>
          <p:cNvPr id="5" name="Rectangle 4"/>
          <p:cNvSpPr/>
          <p:nvPr/>
        </p:nvSpPr>
        <p:spPr>
          <a:xfrm>
            <a:off x="393700" y="1177925"/>
            <a:ext cx="9753600" cy="3908762"/>
          </a:xfrm>
          <a:prstGeom prst="rect">
            <a:avLst/>
          </a:prstGeom>
        </p:spPr>
        <p:txBody>
          <a:bodyPr wrap="square">
            <a:spAutoFit/>
          </a:bodyPr>
          <a:lstStyle/>
          <a:p>
            <a:pPr marR="0" lvl="0" algn="l" defTabSz="914400" rtl="0" eaLnBrk="1" fontAlgn="auto" latinLnBrk="0" hangingPunct="1">
              <a:lnSpc>
                <a:spcPct val="100000"/>
              </a:lnSpc>
              <a:spcBef>
                <a:spcPts val="600"/>
              </a:spcBef>
              <a:spcAft>
                <a:spcPts val="0"/>
              </a:spcAft>
              <a:buClrTx/>
              <a:buSzTx/>
              <a:tabLst/>
              <a:defRPr/>
            </a:pPr>
            <a:r>
              <a:rPr kumimoji="0" lang="fr-FR" sz="1800" b="0" i="0" u="none" strike="noStrike" kern="1200" cap="none" spc="0" normalizeH="0" baseline="0" noProof="0" dirty="0">
                <a:ln>
                  <a:noFill/>
                </a:ln>
                <a:solidFill>
                  <a:srgbClr val="575756"/>
                </a:solidFill>
                <a:effectLst/>
                <a:uLnTx/>
                <a:uFillTx/>
                <a:latin typeface="Calibri" panose="020F0502020204030204"/>
                <a:ea typeface="+mn-ea"/>
                <a:cs typeface="+mn-cs"/>
              </a:rPr>
              <a:t>Par exemple : </a:t>
            </a:r>
          </a:p>
          <a:p>
            <a:pPr marL="342900" marR="0" lvl="0" indent="-342900" algn="l" defTabSz="914400" rtl="0" eaLnBrk="1" fontAlgn="auto" latinLnBrk="0" hangingPunct="1">
              <a:lnSpc>
                <a:spcPct val="100000"/>
              </a:lnSpc>
              <a:spcBef>
                <a:spcPts val="600"/>
              </a:spcBef>
              <a:spcAft>
                <a:spcPts val="0"/>
              </a:spcAft>
              <a:buClrTx/>
              <a:buSzTx/>
              <a:buFontTx/>
              <a:buBlip>
                <a:blip r:embed="rId3"/>
              </a:buBlip>
              <a:tabLst/>
              <a:defRPr/>
            </a:pPr>
            <a:r>
              <a:rPr lang="fr-FR" dirty="0">
                <a:solidFill>
                  <a:srgbClr val="575756"/>
                </a:solidFill>
                <a:latin typeface="Calibri" panose="020F0502020204030204"/>
              </a:rPr>
              <a:t>Privilégier les équipements de prévention collective dès que c’est possible</a:t>
            </a:r>
          </a:p>
          <a:p>
            <a:pPr marL="342900" marR="0" lvl="0" indent="-342900" algn="l" defTabSz="914400" rtl="0" eaLnBrk="1" fontAlgn="auto" latinLnBrk="0" hangingPunct="1">
              <a:lnSpc>
                <a:spcPct val="100000"/>
              </a:lnSpc>
              <a:spcBef>
                <a:spcPts val="600"/>
              </a:spcBef>
              <a:spcAft>
                <a:spcPts val="0"/>
              </a:spcAft>
              <a:buClrTx/>
              <a:buSzTx/>
              <a:buFontTx/>
              <a:buBlip>
                <a:blip r:embed="rId3"/>
              </a:buBlip>
              <a:tabLst/>
              <a:defRPr/>
            </a:pPr>
            <a:r>
              <a:rPr lang="fr-FR" dirty="0">
                <a:solidFill>
                  <a:srgbClr val="575756"/>
                </a:solidFill>
                <a:latin typeface="Calibri" panose="020F0502020204030204"/>
              </a:rPr>
              <a:t>Réaliser le rangement et l’entretien des EPC (balisage, arrimage des échelles….) </a:t>
            </a:r>
          </a:p>
          <a:p>
            <a:pPr marL="342900" marR="0" lvl="0" indent="-342900" algn="l" defTabSz="914400" rtl="0" eaLnBrk="1" fontAlgn="auto" latinLnBrk="0" hangingPunct="1">
              <a:lnSpc>
                <a:spcPct val="100000"/>
              </a:lnSpc>
              <a:spcBef>
                <a:spcPts val="600"/>
              </a:spcBef>
              <a:spcAft>
                <a:spcPts val="0"/>
              </a:spcAft>
              <a:buClrTx/>
              <a:buSzTx/>
              <a:buFontTx/>
              <a:buBlip>
                <a:blip r:embed="rId3"/>
              </a:buBlip>
              <a:tabLst/>
              <a:defRPr/>
            </a:pPr>
            <a:r>
              <a:rPr lang="fr-FR" dirty="0">
                <a:solidFill>
                  <a:srgbClr val="575756"/>
                </a:solidFill>
                <a:latin typeface="Calibri" panose="020F0502020204030204"/>
              </a:rPr>
              <a:t>Porter entièrement les EPI adaptés à chaque chantier</a:t>
            </a:r>
          </a:p>
          <a:p>
            <a:pPr marL="342900" marR="0" lvl="0" indent="-342900" algn="l" defTabSz="914400" rtl="0" eaLnBrk="1" fontAlgn="auto" latinLnBrk="0" hangingPunct="1">
              <a:lnSpc>
                <a:spcPct val="100000"/>
              </a:lnSpc>
              <a:spcBef>
                <a:spcPts val="600"/>
              </a:spcBef>
              <a:spcAft>
                <a:spcPts val="0"/>
              </a:spcAft>
              <a:buClrTx/>
              <a:buSzTx/>
              <a:buFontTx/>
              <a:buBlip>
                <a:blip r:embed="rId3"/>
              </a:buBlip>
              <a:tabLst/>
              <a:defRPr/>
            </a:pPr>
            <a:r>
              <a:rPr lang="fr-FR" dirty="0">
                <a:solidFill>
                  <a:srgbClr val="575756"/>
                </a:solidFill>
                <a:latin typeface="Calibri" panose="020F0502020204030204"/>
              </a:rPr>
              <a:t>Faire de la vigilance partagée et nous alerter en toute bienveillance</a:t>
            </a:r>
            <a:endParaRPr kumimoji="0" lang="fr-FR" sz="1800" b="0" i="0" u="none" strike="noStrike" kern="1200" cap="none" spc="0" normalizeH="0" baseline="0" noProof="0" dirty="0">
              <a:ln>
                <a:noFill/>
              </a:ln>
              <a:solidFill>
                <a:srgbClr val="575756"/>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600"/>
              </a:spcBef>
              <a:spcAft>
                <a:spcPts val="0"/>
              </a:spcAft>
              <a:buClrTx/>
              <a:buSzTx/>
              <a:buFontTx/>
              <a:buBlip>
                <a:blip r:embed="rId3"/>
              </a:buBlip>
              <a:tabLst/>
              <a:defRPr/>
            </a:pPr>
            <a:r>
              <a:rPr lang="fr-FR" noProof="0" dirty="0">
                <a:solidFill>
                  <a:srgbClr val="575756"/>
                </a:solidFill>
                <a:latin typeface="Calibri" panose="020F0502020204030204"/>
              </a:rPr>
              <a:t>Se sensibiliser collectivement des risques du non-port des EPI</a:t>
            </a:r>
          </a:p>
          <a:p>
            <a:pPr marL="342900" marR="0" lvl="0" indent="-342900" algn="l" defTabSz="914400" rtl="0" eaLnBrk="1" fontAlgn="auto" latinLnBrk="0" hangingPunct="1">
              <a:lnSpc>
                <a:spcPct val="100000"/>
              </a:lnSpc>
              <a:spcBef>
                <a:spcPts val="600"/>
              </a:spcBef>
              <a:spcAft>
                <a:spcPts val="0"/>
              </a:spcAft>
              <a:buClrTx/>
              <a:buSzTx/>
              <a:buFontTx/>
              <a:buBlip>
                <a:blip r:embed="rId3"/>
              </a:buBlip>
              <a:tabLst/>
              <a:defRPr/>
            </a:pPr>
            <a:r>
              <a:rPr lang="fr-FR" noProof="0" dirty="0">
                <a:solidFill>
                  <a:srgbClr val="575756"/>
                </a:solidFill>
                <a:latin typeface="Calibri" panose="020F0502020204030204"/>
              </a:rPr>
              <a:t>Rester vigilant même avec mes EPI</a:t>
            </a:r>
          </a:p>
          <a:p>
            <a:pPr marL="342900" marR="0" lvl="0" indent="-342900" algn="l" defTabSz="914400" rtl="0" eaLnBrk="1" fontAlgn="auto" latinLnBrk="0" hangingPunct="1">
              <a:lnSpc>
                <a:spcPct val="100000"/>
              </a:lnSpc>
              <a:spcBef>
                <a:spcPts val="600"/>
              </a:spcBef>
              <a:spcAft>
                <a:spcPts val="0"/>
              </a:spcAft>
              <a:buClrTx/>
              <a:buSzTx/>
              <a:buFontTx/>
              <a:buBlip>
                <a:blip r:embed="rId3"/>
              </a:buBlip>
              <a:tabLst/>
              <a:defRPr/>
            </a:pPr>
            <a:r>
              <a:rPr lang="fr-FR" dirty="0">
                <a:solidFill>
                  <a:srgbClr val="575756"/>
                </a:solidFill>
                <a:latin typeface="Calibri" panose="020F0502020204030204"/>
              </a:rPr>
              <a:t>Contrôler périodiquement la validité </a:t>
            </a:r>
            <a:r>
              <a:rPr lang="fr-FR">
                <a:solidFill>
                  <a:srgbClr val="575756"/>
                </a:solidFill>
                <a:latin typeface="Calibri" panose="020F0502020204030204"/>
              </a:rPr>
              <a:t>de nos </a:t>
            </a:r>
            <a:r>
              <a:rPr lang="fr-FR" dirty="0">
                <a:solidFill>
                  <a:srgbClr val="575756"/>
                </a:solidFill>
                <a:latin typeface="Calibri" panose="020F0502020204030204"/>
              </a:rPr>
              <a:t>EPI (utilisation de l’outil TIMES)</a:t>
            </a:r>
          </a:p>
          <a:p>
            <a:pPr marL="342900" marR="0" lvl="0" indent="-342900" algn="l" defTabSz="914400" rtl="0" eaLnBrk="1" fontAlgn="auto" latinLnBrk="0" hangingPunct="1">
              <a:lnSpc>
                <a:spcPct val="100000"/>
              </a:lnSpc>
              <a:spcBef>
                <a:spcPts val="600"/>
              </a:spcBef>
              <a:spcAft>
                <a:spcPts val="0"/>
              </a:spcAft>
              <a:buClrTx/>
              <a:buSzTx/>
              <a:buFontTx/>
              <a:buBlip>
                <a:blip r:embed="rId3"/>
              </a:buBlip>
              <a:tabLst/>
              <a:defRPr/>
            </a:pPr>
            <a:r>
              <a:rPr lang="fr-FR" dirty="0">
                <a:solidFill>
                  <a:srgbClr val="575756"/>
                </a:solidFill>
                <a:latin typeface="Calibri" panose="020F0502020204030204"/>
              </a:rPr>
              <a:t>Témoigner à chaque fois qu’un EPI nous sauve la vie</a:t>
            </a:r>
          </a:p>
          <a:p>
            <a:pPr marL="342900" marR="0" lvl="0" indent="-342900" algn="l" defTabSz="914400" rtl="0" eaLnBrk="1" fontAlgn="auto" latinLnBrk="0" hangingPunct="1">
              <a:lnSpc>
                <a:spcPct val="100000"/>
              </a:lnSpc>
              <a:spcBef>
                <a:spcPts val="600"/>
              </a:spcBef>
              <a:spcAft>
                <a:spcPts val="0"/>
              </a:spcAft>
              <a:buClrTx/>
              <a:buSzTx/>
              <a:buFontTx/>
              <a:buBlip>
                <a:blip r:embed="rId3"/>
              </a:buBlip>
              <a:tabLst/>
              <a:defRPr/>
            </a:pPr>
            <a:r>
              <a:rPr lang="fr-FR" dirty="0">
                <a:solidFill>
                  <a:srgbClr val="575756"/>
                </a:solidFill>
                <a:latin typeface="Calibri" panose="020F0502020204030204"/>
              </a:rPr>
              <a:t>Lancer une campagne de contrôle des EPI</a:t>
            </a:r>
          </a:p>
          <a:p>
            <a:pPr marL="342900" marR="0" lvl="0" indent="-342900" algn="l" defTabSz="914400" rtl="0" eaLnBrk="1" fontAlgn="auto" latinLnBrk="0" hangingPunct="1">
              <a:lnSpc>
                <a:spcPct val="100000"/>
              </a:lnSpc>
              <a:spcBef>
                <a:spcPts val="600"/>
              </a:spcBef>
              <a:spcAft>
                <a:spcPts val="0"/>
              </a:spcAft>
              <a:buClrTx/>
              <a:buSzTx/>
              <a:buFontTx/>
              <a:buBlip>
                <a:blip r:embed="rId3"/>
              </a:buBlip>
              <a:tabLst/>
              <a:defRPr/>
            </a:pPr>
            <a:r>
              <a:rPr lang="fr-FR" dirty="0">
                <a:solidFill>
                  <a:srgbClr val="575756"/>
                </a:solidFill>
                <a:latin typeface="Calibri" panose="020F0502020204030204"/>
              </a:rPr>
              <a:t>…</a:t>
            </a:r>
          </a:p>
        </p:txBody>
      </p:sp>
      <p:sp>
        <p:nvSpPr>
          <p:cNvPr id="6" name="ZoneTexte 5"/>
          <p:cNvSpPr txBox="1"/>
          <p:nvPr/>
        </p:nvSpPr>
        <p:spPr>
          <a:xfrm>
            <a:off x="8166101" y="5564515"/>
            <a:ext cx="1904999" cy="246221"/>
          </a:xfrm>
          <a:prstGeom prst="rect">
            <a:avLst/>
          </a:prstGeom>
          <a:noFill/>
        </p:spPr>
        <p:txBody>
          <a:bodyPr wrap="square" rtlCol="0">
            <a:spAutoFit/>
          </a:bodyPr>
          <a:lstStyle/>
          <a:p>
            <a:r>
              <a:rPr lang="fr-FR" sz="1000" dirty="0">
                <a:hlinkClick r:id="rId4" action="ppaction://hlinksldjump"/>
              </a:rPr>
              <a:t>Retour au sommaire</a:t>
            </a:r>
            <a:endParaRPr lang="fr-FR" sz="1000" dirty="0"/>
          </a:p>
        </p:txBody>
      </p:sp>
    </p:spTree>
    <p:extLst>
      <p:ext uri="{BB962C8B-B14F-4D97-AF65-F5344CB8AC3E}">
        <p14:creationId xmlns:p14="http://schemas.microsoft.com/office/powerpoint/2010/main" val="2899050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08EE4EDA-66AE-ED4E-8171-2EC0105160F4}"/>
              </a:ext>
            </a:extLst>
          </p:cNvPr>
          <p:cNvSpPr txBox="1"/>
          <p:nvPr/>
        </p:nvSpPr>
        <p:spPr>
          <a:xfrm>
            <a:off x="1155700" y="3293160"/>
            <a:ext cx="4343400" cy="784830"/>
          </a:xfrm>
          <a:prstGeom prst="rect">
            <a:avLst/>
          </a:prstGeom>
          <a:noFill/>
        </p:spPr>
        <p:txBody>
          <a:bodyPr wrap="square" rtlCol="0">
            <a:spAutoFit/>
          </a:bodyPr>
          <a:lstStyle/>
          <a:p>
            <a:endParaRPr lang="fr-FR" sz="900" b="0" i="0" dirty="0">
              <a:solidFill>
                <a:schemeClr val="bg1"/>
              </a:solidFill>
            </a:endParaRPr>
          </a:p>
          <a:p>
            <a:r>
              <a:rPr lang="fr-FR" sz="3600" b="1" dirty="0">
                <a:solidFill>
                  <a:schemeClr val="bg1"/>
                </a:solidFill>
              </a:rPr>
              <a:t>Annexes</a:t>
            </a:r>
            <a:endParaRPr lang="fr-FR" sz="2000" b="1" dirty="0">
              <a:solidFill>
                <a:schemeClr val="bg1"/>
              </a:solidFill>
            </a:endParaRPr>
          </a:p>
        </p:txBody>
      </p:sp>
      <p:sp>
        <p:nvSpPr>
          <p:cNvPr id="4" name="Rectangle 3"/>
          <p:cNvSpPr/>
          <p:nvPr/>
        </p:nvSpPr>
        <p:spPr>
          <a:xfrm>
            <a:off x="1536700" y="2244725"/>
            <a:ext cx="1066800" cy="923330"/>
          </a:xfrm>
          <a:prstGeom prst="rect">
            <a:avLst/>
          </a:prstGeom>
        </p:spPr>
        <p:txBody>
          <a:bodyPr wrap="square">
            <a:spAutoFit/>
          </a:bodyPr>
          <a:lstStyle/>
          <a:p>
            <a:pPr algn="ctr"/>
            <a:r>
              <a:rPr lang="fr-FR" b="1" cap="small" dirty="0">
                <a:solidFill>
                  <a:schemeClr val="bg1"/>
                </a:solidFill>
              </a:rPr>
              <a:t>Boîte </a:t>
            </a:r>
          </a:p>
          <a:p>
            <a:pPr algn="ctr"/>
            <a:r>
              <a:rPr lang="fr-FR" b="1" cap="small" dirty="0">
                <a:solidFill>
                  <a:schemeClr val="bg1"/>
                </a:solidFill>
              </a:rPr>
              <a:t>à outils n°3</a:t>
            </a:r>
            <a:endParaRPr lang="fr-FR" cap="small" dirty="0">
              <a:solidFill>
                <a:schemeClr val="bg1"/>
              </a:solidFill>
            </a:endParaRPr>
          </a:p>
        </p:txBody>
      </p:sp>
    </p:spTree>
    <p:extLst>
      <p:ext uri="{BB962C8B-B14F-4D97-AF65-F5344CB8AC3E}">
        <p14:creationId xmlns:p14="http://schemas.microsoft.com/office/powerpoint/2010/main" val="1027535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DE3674A-3ED6-0C43-93A5-752EB9AC40CB}"/>
              </a:ext>
            </a:extLst>
          </p:cNvPr>
          <p:cNvSpPr txBox="1">
            <a:spLocks/>
          </p:cNvSpPr>
          <p:nvPr/>
        </p:nvSpPr>
        <p:spPr>
          <a:xfrm>
            <a:off x="317500" y="339725"/>
            <a:ext cx="5867399" cy="381000"/>
          </a:xfrm>
          <a:prstGeom prst="rect">
            <a:avLst/>
          </a:prstGeom>
        </p:spPr>
        <p:txBody>
          <a:bodyPr/>
          <a:lstStyle>
            <a:lvl1pPr algn="l" defTabSz="801837" rtl="0" eaLnBrk="1" latinLnBrk="0" hangingPunct="1">
              <a:lnSpc>
                <a:spcPct val="90000"/>
              </a:lnSpc>
              <a:spcBef>
                <a:spcPct val="0"/>
              </a:spcBef>
              <a:buNone/>
              <a:defRPr sz="2000" b="1" i="0" kern="1200">
                <a:solidFill>
                  <a:schemeClr val="tx2"/>
                </a:solidFill>
                <a:latin typeface="Ubuntu" panose="020B0504030602030204" pitchFamily="34" charset="0"/>
                <a:ea typeface="+mj-ea"/>
                <a:cs typeface="+mj-cs"/>
              </a:defRPr>
            </a:lvl1pPr>
          </a:lstStyle>
          <a:p>
            <a:pPr marL="0" lvl="2" defTabSz="685800">
              <a:lnSpc>
                <a:spcPct val="90000"/>
              </a:lnSpc>
              <a:spcBef>
                <a:spcPts val="450"/>
              </a:spcBef>
              <a:buClr>
                <a:srgbClr val="005EB8"/>
              </a:buClr>
              <a:buSzPct val="70000"/>
            </a:pPr>
            <a:r>
              <a:rPr lang="fr-FR" sz="2800" b="1" dirty="0">
                <a:solidFill>
                  <a:schemeClr val="tx2"/>
                </a:solidFill>
                <a:ea typeface="+mj-ea"/>
                <a:cs typeface="+mj-cs"/>
              </a:rPr>
              <a:t>Référentiel associé</a:t>
            </a:r>
            <a:endParaRPr lang="fr-FR" sz="2800" dirty="0"/>
          </a:p>
        </p:txBody>
      </p:sp>
      <p:sp>
        <p:nvSpPr>
          <p:cNvPr id="4" name="Titre 1">
            <a:extLst>
              <a:ext uri="{FF2B5EF4-FFF2-40B4-BE49-F238E27FC236}">
                <a16:creationId xmlns:a16="http://schemas.microsoft.com/office/drawing/2014/main" id="{A544A809-BB4D-0E42-8C6B-2AA0C0AF91FB}"/>
              </a:ext>
            </a:extLst>
          </p:cNvPr>
          <p:cNvSpPr txBox="1">
            <a:spLocks/>
          </p:cNvSpPr>
          <p:nvPr/>
        </p:nvSpPr>
        <p:spPr>
          <a:xfrm>
            <a:off x="317500" y="890545"/>
            <a:ext cx="9982200" cy="453443"/>
          </a:xfrm>
          <a:prstGeom prst="rect">
            <a:avLst/>
          </a:prstGeom>
        </p:spPr>
        <p:txBody>
          <a:bodyPr/>
          <a:lstStyle>
            <a:lvl1pPr algn="l" defTabSz="801837" rtl="0" eaLnBrk="1" latinLnBrk="0" hangingPunct="1">
              <a:lnSpc>
                <a:spcPct val="90000"/>
              </a:lnSpc>
              <a:spcBef>
                <a:spcPct val="0"/>
              </a:spcBef>
              <a:buNone/>
              <a:defRPr sz="1600" b="1" i="0" kern="1200">
                <a:solidFill>
                  <a:schemeClr val="tx2"/>
                </a:solidFill>
                <a:latin typeface="Ubuntu" panose="020B0504030602030204" pitchFamily="34" charset="0"/>
                <a:ea typeface="+mj-ea"/>
                <a:cs typeface="+mj-cs"/>
              </a:defRPr>
            </a:lvl1pPr>
          </a:lstStyle>
          <a:p>
            <a:pPr lvl="0" defTabSz="914400" eaLnBrk="0" fontAlgn="base" hangingPunct="0">
              <a:lnSpc>
                <a:spcPct val="100000"/>
              </a:lnSpc>
              <a:spcAft>
                <a:spcPct val="0"/>
              </a:spcAft>
            </a:pPr>
            <a:r>
              <a:rPr lang="fr-FR" altLang="fr-FR" sz="2000" dirty="0"/>
              <a:t>Les règles de port des EPI (Équipement de Protection Individuel)</a:t>
            </a:r>
            <a:endParaRPr lang="fr-FR" sz="1400" dirty="0">
              <a:ea typeface="Calibri" panose="020F0502020204030204" pitchFamily="34" charset="0"/>
              <a:cs typeface="Times New Roman" panose="02020603050405020304" pitchFamily="18" charset="0"/>
            </a:endParaRPr>
          </a:p>
        </p:txBody>
      </p:sp>
      <p:sp>
        <p:nvSpPr>
          <p:cNvPr id="5" name="Rectangle 1"/>
          <p:cNvSpPr>
            <a:spLocks noChangeArrowheads="1"/>
          </p:cNvSpPr>
          <p:nvPr/>
        </p:nvSpPr>
        <p:spPr bwMode="auto">
          <a:xfrm>
            <a:off x="351536" y="1511045"/>
            <a:ext cx="9871964" cy="40010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b="1" dirty="0">
                <a:solidFill>
                  <a:srgbClr val="575756"/>
                </a:solidFill>
              </a:rPr>
              <a:t>Il existe une cinquantaine de normes qui régissent le marquage, les essais de conformité, la maintenance...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b="1" dirty="0">
                <a:solidFill>
                  <a:srgbClr val="575756"/>
                </a:solidFill>
              </a:rPr>
              <a:t>Le port des EPI est surtout règlementé par le code du travail et non par des normes. </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600" dirty="0"/>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t>Le </a:t>
            </a:r>
            <a:r>
              <a:rPr lang="fr-FR" altLang="fr-FR" sz="1600" dirty="0">
                <a:hlinkClick r:id="rId3" tooltip="RÈGLEMENT (UE) 2016/425"/>
              </a:rPr>
              <a:t>nouveau règlement EPI 2016/425</a:t>
            </a:r>
            <a:r>
              <a:rPr lang="fr-FR" altLang="fr-FR" sz="1600" dirty="0"/>
              <a:t> du 9 mars 2016 actualise les dispositions de la directive européenne 89/686. Il modifie quelque peu la classification par extension du champ d’application de certains équipements (lunettes de soleil, gilet HV), sans toutefois opérer des changements majeurs.</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600" dirty="0"/>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b="1" dirty="0"/>
              <a:t>Articles du Code du travail :</a:t>
            </a:r>
          </a:p>
          <a:p>
            <a:pPr marL="342900" lvl="0" indent="-342900">
              <a:spcBef>
                <a:spcPts val="600"/>
              </a:spcBef>
              <a:buBlip>
                <a:blip r:embed="rId4"/>
              </a:buBlip>
              <a:defRPr/>
            </a:pPr>
            <a:r>
              <a:rPr lang="fr-FR" altLang="fr-FR" sz="1600" dirty="0">
                <a:hlinkClick r:id="rId5" tooltip="article R4323-25"/>
              </a:rPr>
              <a:t>R4323-25</a:t>
            </a:r>
            <a:r>
              <a:rPr lang="fr-FR" altLang="fr-FR" sz="1600" dirty="0"/>
              <a:t> </a:t>
            </a:r>
          </a:p>
          <a:p>
            <a:pPr marL="342900" lvl="0" indent="-342900">
              <a:spcBef>
                <a:spcPts val="600"/>
              </a:spcBef>
              <a:buBlip>
                <a:blip r:embed="rId4"/>
              </a:buBlip>
              <a:defRPr/>
            </a:pPr>
            <a:r>
              <a:rPr lang="fr-FR" altLang="fr-FR" sz="1600" dirty="0">
                <a:hlinkClick r:id="rId6" tooltip="article L1251-23"/>
              </a:rPr>
              <a:t>L1251-23</a:t>
            </a:r>
            <a:r>
              <a:rPr lang="fr-FR" altLang="fr-FR" sz="1600" dirty="0"/>
              <a:t> et </a:t>
            </a:r>
            <a:r>
              <a:rPr lang="fr-FR" altLang="fr-FR" sz="1600" dirty="0">
                <a:hlinkClick r:id="rId7" tooltip="article L1251-43"/>
              </a:rPr>
              <a:t>L1251-43</a:t>
            </a:r>
            <a:r>
              <a:rPr lang="fr-FR" altLang="fr-FR" sz="1600" dirty="0"/>
              <a:t> </a:t>
            </a:r>
          </a:p>
          <a:p>
            <a:pPr marL="342900" lvl="0" indent="-342900">
              <a:spcBef>
                <a:spcPts val="600"/>
              </a:spcBef>
              <a:buBlip>
                <a:blip r:embed="rId4"/>
              </a:buBlip>
              <a:defRPr/>
            </a:pPr>
            <a:r>
              <a:rPr lang="fr-FR" altLang="fr-FR" sz="1600" dirty="0">
                <a:hlinkClick r:id="rId8" tooltip="article R4323-99"/>
              </a:rPr>
              <a:t>R4323-99</a:t>
            </a:r>
            <a:r>
              <a:rPr lang="fr-FR" altLang="fr-FR" sz="1600" dirty="0"/>
              <a:t> </a:t>
            </a:r>
          </a:p>
          <a:p>
            <a:pPr marL="342900" lvl="0" indent="-342900">
              <a:spcBef>
                <a:spcPts val="600"/>
              </a:spcBef>
              <a:buBlip>
                <a:blip r:embed="rId4"/>
              </a:buBlip>
              <a:defRPr/>
            </a:pPr>
            <a:r>
              <a:rPr lang="fr-FR" altLang="fr-FR" sz="1600" dirty="0">
                <a:hlinkClick r:id="rId9" tooltip="article R4323-25"/>
              </a:rPr>
              <a:t>R4323-25</a:t>
            </a:r>
            <a:r>
              <a:rPr lang="fr-FR" altLang="fr-FR" sz="1600" dirty="0"/>
              <a:t> </a:t>
            </a:r>
          </a:p>
          <a:p>
            <a:pPr lvl="0" eaLnBrk="0" fontAlgn="base" hangingPunct="0">
              <a:spcBef>
                <a:spcPts val="600"/>
              </a:spcBef>
              <a:spcAft>
                <a:spcPct val="0"/>
              </a:spcAft>
              <a:tabLst>
                <a:tab pos="6546850" algn="r"/>
                <a:tab pos="6811963" algn="l"/>
              </a:tabLst>
            </a:pPr>
            <a:endParaRPr lang="fr-FR" altLang="fr-FR" sz="1600" dirty="0"/>
          </a:p>
          <a:p>
            <a:pPr lvl="0" eaLnBrk="0" fontAlgn="base" hangingPunct="0">
              <a:spcBef>
                <a:spcPts val="600"/>
              </a:spcBef>
              <a:spcAft>
                <a:spcPct val="0"/>
              </a:spcAft>
              <a:tabLst>
                <a:tab pos="6546850" algn="r"/>
                <a:tab pos="6811963" algn="l"/>
              </a:tabLst>
            </a:pPr>
            <a:r>
              <a:rPr lang="fr-FR" altLang="fr-FR" sz="1600" dirty="0"/>
              <a:t>Plus d’information sur : </a:t>
            </a:r>
            <a:r>
              <a:rPr lang="fr-FR" altLang="fr-FR" sz="1600" dirty="0">
                <a:hlinkClick r:id="rId10"/>
              </a:rPr>
              <a:t>https://inforisque.fr/fiches-pratiques/reglementation-epi.php</a:t>
            </a:r>
            <a:r>
              <a:rPr lang="fr-FR" altLang="fr-FR" sz="1600" dirty="0"/>
              <a:t> </a:t>
            </a:r>
          </a:p>
        </p:txBody>
      </p:sp>
    </p:spTree>
    <p:extLst>
      <p:ext uri="{BB962C8B-B14F-4D97-AF65-F5344CB8AC3E}">
        <p14:creationId xmlns:p14="http://schemas.microsoft.com/office/powerpoint/2010/main" val="11301125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DE3674A-3ED6-0C43-93A5-752EB9AC40CB}"/>
              </a:ext>
            </a:extLst>
          </p:cNvPr>
          <p:cNvSpPr txBox="1">
            <a:spLocks/>
          </p:cNvSpPr>
          <p:nvPr/>
        </p:nvSpPr>
        <p:spPr>
          <a:xfrm>
            <a:off x="317500" y="339725"/>
            <a:ext cx="5867399" cy="381000"/>
          </a:xfrm>
          <a:prstGeom prst="rect">
            <a:avLst/>
          </a:prstGeom>
        </p:spPr>
        <p:txBody>
          <a:bodyPr/>
          <a:lstStyle>
            <a:lvl1pPr algn="l" defTabSz="801837" rtl="0" eaLnBrk="1" latinLnBrk="0" hangingPunct="1">
              <a:lnSpc>
                <a:spcPct val="90000"/>
              </a:lnSpc>
              <a:spcBef>
                <a:spcPct val="0"/>
              </a:spcBef>
              <a:buNone/>
              <a:defRPr sz="2000" b="1" i="0" kern="1200">
                <a:solidFill>
                  <a:schemeClr val="tx2"/>
                </a:solidFill>
                <a:latin typeface="Ubuntu" panose="020B0504030602030204" pitchFamily="34" charset="0"/>
                <a:ea typeface="+mj-ea"/>
                <a:cs typeface="+mj-cs"/>
              </a:defRPr>
            </a:lvl1pPr>
          </a:lstStyle>
          <a:p>
            <a:pPr marL="0" lvl="2" defTabSz="685800">
              <a:lnSpc>
                <a:spcPct val="90000"/>
              </a:lnSpc>
              <a:spcBef>
                <a:spcPts val="450"/>
              </a:spcBef>
              <a:buClr>
                <a:srgbClr val="005EB8"/>
              </a:buClr>
              <a:buSzPct val="70000"/>
            </a:pPr>
            <a:r>
              <a:rPr lang="fr-FR" sz="2800" b="1" dirty="0">
                <a:solidFill>
                  <a:schemeClr val="tx2"/>
                </a:solidFill>
                <a:ea typeface="+mj-ea"/>
                <a:cs typeface="+mj-cs"/>
              </a:rPr>
              <a:t>Référentiel associé</a:t>
            </a:r>
            <a:endParaRPr lang="fr-FR" sz="2800" dirty="0"/>
          </a:p>
        </p:txBody>
      </p:sp>
      <p:sp>
        <p:nvSpPr>
          <p:cNvPr id="4" name="Titre 1">
            <a:extLst>
              <a:ext uri="{FF2B5EF4-FFF2-40B4-BE49-F238E27FC236}">
                <a16:creationId xmlns:a16="http://schemas.microsoft.com/office/drawing/2014/main" id="{A544A809-BB4D-0E42-8C6B-2AA0C0AF91FB}"/>
              </a:ext>
            </a:extLst>
          </p:cNvPr>
          <p:cNvSpPr txBox="1">
            <a:spLocks/>
          </p:cNvSpPr>
          <p:nvPr/>
        </p:nvSpPr>
        <p:spPr>
          <a:xfrm>
            <a:off x="317500" y="890545"/>
            <a:ext cx="9982200" cy="4478380"/>
          </a:xfrm>
          <a:prstGeom prst="rect">
            <a:avLst/>
          </a:prstGeom>
        </p:spPr>
        <p:txBody>
          <a:bodyPr/>
          <a:lstStyle>
            <a:lvl1pPr algn="l" defTabSz="801837" rtl="0" eaLnBrk="1" latinLnBrk="0" hangingPunct="1">
              <a:lnSpc>
                <a:spcPct val="90000"/>
              </a:lnSpc>
              <a:spcBef>
                <a:spcPct val="0"/>
              </a:spcBef>
              <a:buNone/>
              <a:defRPr sz="1600" b="1" i="0" kern="1200">
                <a:solidFill>
                  <a:schemeClr val="tx2"/>
                </a:solidFill>
                <a:latin typeface="Ubuntu" panose="020B0504030602030204" pitchFamily="34" charset="0"/>
                <a:ea typeface="+mj-ea"/>
                <a:cs typeface="+mj-cs"/>
              </a:defRPr>
            </a:lvl1pPr>
          </a:lstStyle>
          <a:p>
            <a:pPr marL="0" lvl="1">
              <a:spcAft>
                <a:spcPts val="600"/>
              </a:spcAft>
            </a:pPr>
            <a:r>
              <a:rPr lang="fr-FR" sz="2000" b="1" dirty="0">
                <a:solidFill>
                  <a:schemeClr val="tx2"/>
                </a:solidFill>
                <a:ea typeface="+mj-ea"/>
                <a:cs typeface="+mj-cs"/>
              </a:rPr>
              <a:t>CPP RG Livre B </a:t>
            </a:r>
            <a:endParaRPr lang="fr-FR" sz="1400" b="1" dirty="0">
              <a:ea typeface="Calibri" panose="020F0502020204030204" pitchFamily="34" charset="0"/>
              <a:cs typeface="Times New Roman" panose="02020603050405020304" pitchFamily="18" charset="0"/>
            </a:endParaRPr>
          </a:p>
        </p:txBody>
      </p:sp>
      <p:sp>
        <p:nvSpPr>
          <p:cNvPr id="5" name="Rectangle 4"/>
          <p:cNvSpPr/>
          <p:nvPr/>
        </p:nvSpPr>
        <p:spPr>
          <a:xfrm>
            <a:off x="333513" y="1880992"/>
            <a:ext cx="5867399" cy="3139321"/>
          </a:xfrm>
          <a:prstGeom prst="rect">
            <a:avLst/>
          </a:prstGeom>
        </p:spPr>
        <p:txBody>
          <a:bodyPr wrap="square">
            <a:spAutoFit/>
          </a:bodyPr>
          <a:lstStyle/>
          <a:p>
            <a:pPr algn="just"/>
            <a:r>
              <a:rPr lang="fr-FR" b="1" dirty="0">
                <a:solidFill>
                  <a:srgbClr val="0070C0"/>
                </a:solidFill>
              </a:rPr>
              <a:t>1. </a:t>
            </a:r>
            <a:r>
              <a:rPr lang="fr-FR" dirty="0"/>
              <a:t>Prescriptions générales</a:t>
            </a:r>
          </a:p>
          <a:p>
            <a:pPr algn="just"/>
            <a:r>
              <a:rPr lang="fr-FR" b="1" dirty="0">
                <a:solidFill>
                  <a:srgbClr val="0070C0"/>
                </a:solidFill>
              </a:rPr>
              <a:t>2. </a:t>
            </a:r>
            <a:r>
              <a:rPr lang="fr-FR" dirty="0"/>
              <a:t>Choix</a:t>
            </a:r>
          </a:p>
          <a:p>
            <a:pPr algn="just"/>
            <a:r>
              <a:rPr lang="fr-FR" b="1" dirty="0">
                <a:solidFill>
                  <a:srgbClr val="0070C0"/>
                </a:solidFill>
              </a:rPr>
              <a:t>3. </a:t>
            </a:r>
            <a:r>
              <a:rPr lang="fr-FR" dirty="0"/>
              <a:t>Vérification et entretien</a:t>
            </a:r>
          </a:p>
          <a:p>
            <a:pPr algn="just"/>
            <a:endParaRPr lang="fr-FR" dirty="0"/>
          </a:p>
          <a:p>
            <a:pPr algn="just"/>
            <a:r>
              <a:rPr lang="fr-FR" dirty="0"/>
              <a:t>« </a:t>
            </a:r>
            <a:r>
              <a:rPr lang="fr-FR" i="1" dirty="0"/>
              <a:t>L’employeur met à disposition des salariés les Équipements de Protection Individuelle (EPI) appropriés aux risques qu’il a identifiés et analysés</a:t>
            </a:r>
            <a:r>
              <a:rPr lang="fr-FR" dirty="0"/>
              <a:t>.  </a:t>
            </a:r>
          </a:p>
          <a:p>
            <a:pPr algn="just"/>
            <a:r>
              <a:rPr lang="fr-FR" dirty="0"/>
              <a:t>(…) </a:t>
            </a:r>
          </a:p>
          <a:p>
            <a:pPr algn="just"/>
            <a:r>
              <a:rPr lang="fr-FR" i="1" dirty="0"/>
              <a:t>Tout salarié porte les vêtements de travail et les équipements de protection individuelle en fonction du travail effectué et des risques encourus</a:t>
            </a:r>
            <a:r>
              <a:rPr lang="fr-FR" dirty="0"/>
              <a:t>. » </a:t>
            </a:r>
          </a:p>
        </p:txBody>
      </p:sp>
      <p:pic>
        <p:nvPicPr>
          <p:cNvPr id="6" name="Image 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718300" y="857260"/>
            <a:ext cx="3413403" cy="4819650"/>
          </a:xfrm>
          <a:prstGeom prst="rect">
            <a:avLst/>
          </a:prstGeom>
        </p:spPr>
      </p:pic>
      <p:pic>
        <p:nvPicPr>
          <p:cNvPr id="3" name="Image 2"/>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098713" y="1142341"/>
            <a:ext cx="1209887" cy="1696885"/>
          </a:xfrm>
          <a:prstGeom prst="rect">
            <a:avLst/>
          </a:prstGeom>
        </p:spPr>
      </p:pic>
      <p:sp>
        <p:nvSpPr>
          <p:cNvPr id="8" name="Flèche courbée vers le haut 7"/>
          <p:cNvSpPr/>
          <p:nvPr/>
        </p:nvSpPr>
        <p:spPr>
          <a:xfrm rot="802976" flipH="1" flipV="1">
            <a:off x="5055803" y="780140"/>
            <a:ext cx="2258191" cy="841385"/>
          </a:xfrm>
          <a:prstGeom prst="curvedUp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Tree>
    <p:extLst>
      <p:ext uri="{BB962C8B-B14F-4D97-AF65-F5344CB8AC3E}">
        <p14:creationId xmlns:p14="http://schemas.microsoft.com/office/powerpoint/2010/main" val="376241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DE3674A-3ED6-0C43-93A5-752EB9AC40CB}"/>
              </a:ext>
            </a:extLst>
          </p:cNvPr>
          <p:cNvSpPr txBox="1">
            <a:spLocks/>
          </p:cNvSpPr>
          <p:nvPr/>
        </p:nvSpPr>
        <p:spPr>
          <a:xfrm>
            <a:off x="317500" y="339725"/>
            <a:ext cx="5867399" cy="381000"/>
          </a:xfrm>
          <a:prstGeom prst="rect">
            <a:avLst/>
          </a:prstGeom>
        </p:spPr>
        <p:txBody>
          <a:bodyPr/>
          <a:lstStyle>
            <a:lvl1pPr algn="l" defTabSz="801837" rtl="0" eaLnBrk="1" latinLnBrk="0" hangingPunct="1">
              <a:lnSpc>
                <a:spcPct val="90000"/>
              </a:lnSpc>
              <a:spcBef>
                <a:spcPct val="0"/>
              </a:spcBef>
              <a:buNone/>
              <a:defRPr sz="2000" b="1" i="0" kern="1200">
                <a:solidFill>
                  <a:schemeClr val="tx2"/>
                </a:solidFill>
                <a:latin typeface="Ubuntu" panose="020B0504030602030204" pitchFamily="34" charset="0"/>
                <a:ea typeface="+mj-ea"/>
                <a:cs typeface="+mj-cs"/>
              </a:defRPr>
            </a:lvl1pPr>
          </a:lstStyle>
          <a:p>
            <a:r>
              <a:rPr lang="fr-FR" sz="2800" dirty="0">
                <a:latin typeface="+mn-lt"/>
              </a:rPr>
              <a:t>Lien utile</a:t>
            </a:r>
          </a:p>
        </p:txBody>
      </p:sp>
      <p:sp>
        <p:nvSpPr>
          <p:cNvPr id="4" name="Titre 1">
            <a:extLst>
              <a:ext uri="{FF2B5EF4-FFF2-40B4-BE49-F238E27FC236}">
                <a16:creationId xmlns:a16="http://schemas.microsoft.com/office/drawing/2014/main" id="{A544A809-BB4D-0E42-8C6B-2AA0C0AF91FB}"/>
              </a:ext>
            </a:extLst>
          </p:cNvPr>
          <p:cNvSpPr txBox="1">
            <a:spLocks/>
          </p:cNvSpPr>
          <p:nvPr/>
        </p:nvSpPr>
        <p:spPr>
          <a:xfrm>
            <a:off x="321733" y="1025525"/>
            <a:ext cx="9042400" cy="4495800"/>
          </a:xfrm>
          <a:prstGeom prst="rect">
            <a:avLst/>
          </a:prstGeom>
          <a:noFill/>
        </p:spPr>
        <p:txBody>
          <a:bodyPr/>
          <a:lstStyle>
            <a:lvl1pPr algn="l" defTabSz="801837" rtl="0" eaLnBrk="1" latinLnBrk="0" hangingPunct="1">
              <a:lnSpc>
                <a:spcPct val="90000"/>
              </a:lnSpc>
              <a:spcBef>
                <a:spcPct val="0"/>
              </a:spcBef>
              <a:buNone/>
              <a:defRPr sz="1600" b="1" i="0" kern="1200">
                <a:solidFill>
                  <a:schemeClr val="tx2"/>
                </a:solidFill>
                <a:latin typeface="Ubuntu" panose="020B0504030602030204" pitchFamily="34" charset="0"/>
                <a:ea typeface="+mj-ea"/>
                <a:cs typeface="+mj-cs"/>
              </a:defRPr>
            </a:lvl1pPr>
          </a:lstStyle>
          <a:p>
            <a:pPr>
              <a:lnSpc>
                <a:spcPct val="150000"/>
              </a:lnSpc>
            </a:pPr>
            <a:r>
              <a:rPr lang="fr-FR" sz="2000" dirty="0"/>
              <a:t>Lien vers : </a:t>
            </a:r>
          </a:p>
          <a:p>
            <a:pPr marL="342900" indent="-342900">
              <a:lnSpc>
                <a:spcPct val="150000"/>
              </a:lnSpc>
              <a:spcBef>
                <a:spcPts val="600"/>
              </a:spcBef>
              <a:buBlip>
                <a:blip r:embed="rId3"/>
              </a:buBlip>
              <a:defRPr/>
            </a:pPr>
            <a:r>
              <a:rPr lang="fr-FR" altLang="fr-FR" dirty="0"/>
              <a:t>le Guide EPI de </a:t>
            </a:r>
            <a:r>
              <a:rPr lang="fr-FR" altLang="fr-FR" dirty="0">
                <a:hlinkClick r:id="rId4"/>
              </a:rPr>
              <a:t>l’INRS</a:t>
            </a:r>
            <a:endParaRPr lang="fr-FR" altLang="fr-FR" dirty="0"/>
          </a:p>
          <a:p>
            <a:pPr marL="342900" lvl="0" indent="-342900">
              <a:lnSpc>
                <a:spcPct val="150000"/>
              </a:lnSpc>
              <a:spcBef>
                <a:spcPts val="600"/>
              </a:spcBef>
              <a:buBlip>
                <a:blip r:embed="rId3"/>
              </a:buBlip>
              <a:defRPr/>
            </a:pPr>
            <a:endParaRPr lang="fr-FR" b="1" dirty="0">
              <a:ea typeface="+mj-ea"/>
              <a:cs typeface="+mj-cs"/>
            </a:endParaRPr>
          </a:p>
          <a:p>
            <a:pPr marL="800100" lvl="1" indent="-342900">
              <a:lnSpc>
                <a:spcPct val="150000"/>
              </a:lnSpc>
              <a:buFont typeface="Arial" panose="020B0604020202020204" pitchFamily="34" charset="0"/>
              <a:buChar char="•"/>
            </a:pPr>
            <a:endParaRPr lang="fr-FR" b="1" dirty="0">
              <a:ea typeface="+mj-ea"/>
              <a:cs typeface="+mj-cs"/>
            </a:endParaRPr>
          </a:p>
          <a:p>
            <a:pPr marL="800100" lvl="1" indent="-342900">
              <a:lnSpc>
                <a:spcPct val="150000"/>
              </a:lnSpc>
              <a:buFont typeface="Arial" panose="020B0604020202020204" pitchFamily="34" charset="0"/>
              <a:buChar char="•"/>
            </a:pPr>
            <a:endParaRPr lang="fr-FR" b="1" dirty="0">
              <a:ea typeface="+mj-ea"/>
              <a:cs typeface="+mj-cs"/>
            </a:endParaRPr>
          </a:p>
          <a:p>
            <a:pPr marL="800100" lvl="1" indent="-342900">
              <a:lnSpc>
                <a:spcPct val="150000"/>
              </a:lnSpc>
              <a:buFont typeface="Arial" panose="020B0604020202020204" pitchFamily="34" charset="0"/>
              <a:buChar char="•"/>
            </a:pPr>
            <a:endParaRPr lang="fr-FR" b="1" dirty="0">
              <a:ea typeface="+mj-ea"/>
              <a:cs typeface="+mj-cs"/>
            </a:endParaRPr>
          </a:p>
        </p:txBody>
      </p:sp>
      <p:sp>
        <p:nvSpPr>
          <p:cNvPr id="5" name="ZoneTexte 4"/>
          <p:cNvSpPr txBox="1"/>
          <p:nvPr/>
        </p:nvSpPr>
        <p:spPr>
          <a:xfrm>
            <a:off x="8166101" y="5564515"/>
            <a:ext cx="1904999" cy="246221"/>
          </a:xfrm>
          <a:prstGeom prst="rect">
            <a:avLst/>
          </a:prstGeom>
          <a:noFill/>
        </p:spPr>
        <p:txBody>
          <a:bodyPr wrap="square" rtlCol="0">
            <a:spAutoFit/>
          </a:bodyPr>
          <a:lstStyle/>
          <a:p>
            <a:r>
              <a:rPr lang="fr-FR" sz="1000" dirty="0">
                <a:hlinkClick r:id="rId5" action="ppaction://hlinksldjump"/>
              </a:rPr>
              <a:t>Retour au sommaire</a:t>
            </a:r>
            <a:endParaRPr lang="fr-FR" sz="1000" dirty="0"/>
          </a:p>
        </p:txBody>
      </p:sp>
    </p:spTree>
    <p:extLst>
      <p:ext uri="{BB962C8B-B14F-4D97-AF65-F5344CB8AC3E}">
        <p14:creationId xmlns:p14="http://schemas.microsoft.com/office/powerpoint/2010/main" val="36926270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347440" y="821427"/>
            <a:ext cx="10345960" cy="70788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2000" b="0" i="0" u="none" strike="noStrike" kern="1200" cap="none" spc="0" normalizeH="0" baseline="0" noProof="0" dirty="0">
                <a:ln>
                  <a:noFill/>
                </a:ln>
                <a:solidFill>
                  <a:srgbClr val="005EB8"/>
                </a:solidFill>
                <a:effectLst/>
                <a:uLnTx/>
                <a:uFillTx/>
                <a:latin typeface="Calibri" panose="020F0502020204030204"/>
                <a:ea typeface="+mn-ea"/>
                <a:cs typeface="+mn-cs"/>
              </a:rPr>
              <a:t>Dans la mise en pratique, où en sommes-nous ? En se posant collectivement quelques questions…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2000" b="0" i="0" u="none" strike="noStrike" kern="1200" cap="none" spc="0" normalizeH="0" baseline="0" noProof="0" dirty="0">
              <a:ln>
                <a:noFill/>
              </a:ln>
              <a:solidFill>
                <a:srgbClr val="005EB8"/>
              </a:solidFill>
              <a:effectLst/>
              <a:uLnTx/>
              <a:uFillTx/>
              <a:latin typeface="Calibri (Corps)"/>
              <a:ea typeface="+mn-ea"/>
              <a:cs typeface="+mn-cs"/>
            </a:endParaRPr>
          </a:p>
        </p:txBody>
      </p:sp>
      <p:sp>
        <p:nvSpPr>
          <p:cNvPr id="14" name="Titre 1">
            <a:extLst>
              <a:ext uri="{FF2B5EF4-FFF2-40B4-BE49-F238E27FC236}">
                <a16:creationId xmlns:a16="http://schemas.microsoft.com/office/drawing/2014/main" id="{2DE3674A-3ED6-0C43-93A5-752EB9AC40CB}"/>
              </a:ext>
            </a:extLst>
          </p:cNvPr>
          <p:cNvSpPr txBox="1">
            <a:spLocks/>
          </p:cNvSpPr>
          <p:nvPr/>
        </p:nvSpPr>
        <p:spPr>
          <a:xfrm>
            <a:off x="317500" y="339725"/>
            <a:ext cx="7924800" cy="381000"/>
          </a:xfrm>
          <a:prstGeom prst="rect">
            <a:avLst/>
          </a:prstGeom>
        </p:spPr>
        <p:txBody>
          <a:bodyPr/>
          <a:lstStyle>
            <a:lvl1pPr algn="l" defTabSz="801837" rtl="0" eaLnBrk="1" latinLnBrk="0" hangingPunct="1">
              <a:lnSpc>
                <a:spcPct val="90000"/>
              </a:lnSpc>
              <a:spcBef>
                <a:spcPct val="0"/>
              </a:spcBef>
              <a:buNone/>
              <a:defRPr sz="2000" b="1" i="0" kern="1200">
                <a:solidFill>
                  <a:schemeClr val="tx2"/>
                </a:solidFill>
                <a:latin typeface="Ubuntu" panose="020B0504030602030204" pitchFamily="34" charset="0"/>
                <a:ea typeface="+mj-ea"/>
                <a:cs typeface="+mj-cs"/>
              </a:defRPr>
            </a:lvl1pPr>
          </a:lstStyle>
          <a:p>
            <a:pPr marL="0" marR="0" lvl="0" indent="0" algn="l" defTabSz="801837" rtl="0" eaLnBrk="1" fontAlgn="auto" latinLnBrk="0" hangingPunct="1">
              <a:lnSpc>
                <a:spcPct val="90000"/>
              </a:lnSpc>
              <a:spcBef>
                <a:spcPct val="0"/>
              </a:spcBef>
              <a:spcAft>
                <a:spcPts val="0"/>
              </a:spcAft>
              <a:buClrTx/>
              <a:buSzTx/>
              <a:buFontTx/>
              <a:buNone/>
              <a:tabLst/>
              <a:defRPr/>
            </a:pPr>
            <a:r>
              <a:rPr kumimoji="0" lang="fr-FR" sz="2800" b="1" i="0" u="none" strike="noStrike" kern="1200" cap="none" spc="0" normalizeH="0" baseline="0" noProof="0" dirty="0">
                <a:ln>
                  <a:noFill/>
                </a:ln>
                <a:solidFill>
                  <a:srgbClr val="005EB8"/>
                </a:solidFill>
                <a:effectLst/>
                <a:uLnTx/>
                <a:uFillTx/>
                <a:latin typeface="Calibri" panose="020F0502020204030204"/>
                <a:ea typeface="+mj-ea"/>
                <a:cs typeface="+mj-cs"/>
              </a:rPr>
              <a:t>Les fondamentaux, c’est notre vie, c’est ma vie</a:t>
            </a:r>
          </a:p>
        </p:txBody>
      </p:sp>
      <p:sp>
        <p:nvSpPr>
          <p:cNvPr id="16" name="Rectangle 15"/>
          <p:cNvSpPr/>
          <p:nvPr/>
        </p:nvSpPr>
        <p:spPr>
          <a:xfrm>
            <a:off x="392515" y="1283682"/>
            <a:ext cx="10059583" cy="3247043"/>
          </a:xfrm>
          <a:prstGeom prst="rect">
            <a:avLst/>
          </a:prstGeom>
        </p:spPr>
        <p:txBody>
          <a:bodyPr wrap="square">
            <a:spAutoFit/>
          </a:bodyPr>
          <a:lstStyle/>
          <a:p>
            <a:pPr marL="342900" marR="0" lvl="0" indent="-342900" algn="l" defTabSz="914400" rtl="0" eaLnBrk="1" fontAlgn="auto" latinLnBrk="0" hangingPunct="1">
              <a:lnSpc>
                <a:spcPct val="100000"/>
              </a:lnSpc>
              <a:spcBef>
                <a:spcPts val="600"/>
              </a:spcBef>
              <a:spcAft>
                <a:spcPts val="0"/>
              </a:spcAft>
              <a:buClrTx/>
              <a:buSzTx/>
              <a:buFontTx/>
              <a:buBlip>
                <a:blip r:embed="rId2"/>
              </a:buBlip>
              <a:tabLst/>
              <a:defRPr/>
            </a:pPr>
            <a:r>
              <a:rPr kumimoji="0" lang="fr-FR" sz="1800" b="0" i="0" u="none" strike="noStrike" kern="1200" cap="none" spc="0" normalizeH="0" baseline="0" noProof="0" dirty="0">
                <a:ln>
                  <a:noFill/>
                </a:ln>
                <a:solidFill>
                  <a:srgbClr val="575756"/>
                </a:solidFill>
                <a:effectLst/>
                <a:uLnTx/>
                <a:uFillTx/>
                <a:latin typeface="Calibri" panose="020F0502020204030204"/>
                <a:ea typeface="+mn-ea"/>
                <a:cs typeface="+mn-cs"/>
              </a:rPr>
              <a:t>Est-ce que je connais les fondamentaux et je sais pourquoi ils me protègent ? </a:t>
            </a:r>
          </a:p>
          <a:p>
            <a:pPr marL="342900" marR="0" lvl="0" indent="-342900" algn="l" defTabSz="914400" rtl="0" eaLnBrk="1" fontAlgn="auto" latinLnBrk="0" hangingPunct="1">
              <a:lnSpc>
                <a:spcPct val="100000"/>
              </a:lnSpc>
              <a:spcBef>
                <a:spcPts val="600"/>
              </a:spcBef>
              <a:spcAft>
                <a:spcPts val="0"/>
              </a:spcAft>
              <a:buClrTx/>
              <a:buSzTx/>
              <a:buFontTx/>
              <a:buBlip>
                <a:blip r:embed="rId2"/>
              </a:buBlip>
              <a:tabLst/>
              <a:defRPr/>
            </a:pPr>
            <a:r>
              <a:rPr kumimoji="0" lang="fr-FR" sz="1800" b="0" i="0" u="none" strike="noStrike" kern="1200" cap="none" spc="0" normalizeH="0" baseline="0" noProof="0" dirty="0">
                <a:ln>
                  <a:noFill/>
                </a:ln>
                <a:solidFill>
                  <a:srgbClr val="575756"/>
                </a:solidFill>
                <a:effectLst/>
                <a:uLnTx/>
                <a:uFillTx/>
                <a:latin typeface="Calibri" panose="020F0502020204030204"/>
                <a:ea typeface="+mn-ea"/>
                <a:cs typeface="+mn-cs"/>
              </a:rPr>
              <a:t>Comment je m’organise individuellement et collectivement pour les mettre en pratique (témoignages réguliers, partage au sein des équipes, etc.) ? </a:t>
            </a:r>
          </a:p>
          <a:p>
            <a:pPr marL="342900" marR="0" lvl="0" indent="-342900" algn="l" defTabSz="914400" rtl="0" eaLnBrk="1" fontAlgn="auto" latinLnBrk="0" hangingPunct="1">
              <a:lnSpc>
                <a:spcPct val="100000"/>
              </a:lnSpc>
              <a:spcBef>
                <a:spcPts val="600"/>
              </a:spcBef>
              <a:spcAft>
                <a:spcPts val="0"/>
              </a:spcAft>
              <a:buClrTx/>
              <a:buSzTx/>
              <a:buFontTx/>
              <a:buBlip>
                <a:blip r:embed="rId2"/>
              </a:buBlip>
              <a:tabLst/>
              <a:defRPr/>
            </a:pPr>
            <a:r>
              <a:rPr kumimoji="0" lang="fr-FR" sz="1800" b="0" i="0" u="none" strike="noStrike" kern="1200" cap="none" spc="0" normalizeH="0" baseline="0" noProof="0" dirty="0">
                <a:ln>
                  <a:noFill/>
                </a:ln>
                <a:solidFill>
                  <a:srgbClr val="575756"/>
                </a:solidFill>
                <a:effectLst/>
                <a:uLnTx/>
                <a:uFillTx/>
                <a:latin typeface="Calibri" panose="020F0502020204030204"/>
                <a:ea typeface="+mn-ea"/>
                <a:cs typeface="+mn-cs"/>
              </a:rPr>
              <a:t>Face à une situation à risque, comment je m’assure que je reste concentré, que j’évacue les préoccupations passagères, que je sors du mode routine ? </a:t>
            </a:r>
          </a:p>
          <a:p>
            <a:pPr marL="342900" marR="0" lvl="0" indent="-342900" algn="l" defTabSz="914400" rtl="0" eaLnBrk="1" fontAlgn="auto" latinLnBrk="0" hangingPunct="1">
              <a:lnSpc>
                <a:spcPct val="100000"/>
              </a:lnSpc>
              <a:spcBef>
                <a:spcPts val="600"/>
              </a:spcBef>
              <a:spcAft>
                <a:spcPts val="0"/>
              </a:spcAft>
              <a:buClrTx/>
              <a:buSzTx/>
              <a:buFontTx/>
              <a:buBlip>
                <a:blip r:embed="rId2"/>
              </a:buBlip>
              <a:tabLst/>
              <a:defRPr/>
            </a:pPr>
            <a:r>
              <a:rPr kumimoji="0" lang="fr-FR" sz="1800" b="0" i="0" u="none" strike="noStrike" kern="1200" cap="none" spc="0" normalizeH="0" baseline="0" noProof="0" dirty="0">
                <a:ln>
                  <a:noFill/>
                </a:ln>
                <a:solidFill>
                  <a:srgbClr val="575756"/>
                </a:solidFill>
                <a:effectLst/>
                <a:uLnTx/>
                <a:uFillTx/>
                <a:latin typeface="Calibri" panose="020F0502020204030204"/>
                <a:ea typeface="+mn-ea"/>
                <a:cs typeface="+mn-cs"/>
              </a:rPr>
              <a:t>Que pouvons-nous changer dans notre organisation, nos comportements pour les respecter ? </a:t>
            </a:r>
          </a:p>
          <a:p>
            <a:pPr marL="342900" marR="0" lvl="0" indent="-342900" algn="l" defTabSz="914400" rtl="0" eaLnBrk="1" fontAlgn="auto" latinLnBrk="0" hangingPunct="1">
              <a:lnSpc>
                <a:spcPct val="100000"/>
              </a:lnSpc>
              <a:spcBef>
                <a:spcPts val="600"/>
              </a:spcBef>
              <a:spcAft>
                <a:spcPts val="0"/>
              </a:spcAft>
              <a:buClrTx/>
              <a:buSzTx/>
              <a:buFontTx/>
              <a:buBlip>
                <a:blip r:embed="rId2"/>
              </a:buBlip>
              <a:tabLst/>
              <a:defRPr/>
            </a:pPr>
            <a:r>
              <a:rPr kumimoji="0" lang="fr-FR" sz="1800" b="0" i="0" u="none" strike="noStrike" kern="1200" cap="none" spc="0" normalizeH="0" baseline="0" noProof="0" dirty="0">
                <a:ln>
                  <a:noFill/>
                </a:ln>
                <a:solidFill>
                  <a:srgbClr val="575756"/>
                </a:solidFill>
                <a:effectLst/>
                <a:uLnTx/>
                <a:uFillTx/>
                <a:latin typeface="Calibri" panose="020F0502020204030204"/>
                <a:ea typeface="+mn-ea"/>
                <a:cs typeface="+mn-cs"/>
              </a:rPr>
              <a:t>Comment développer la vigilance partagée pour veiller les uns sur les autres ?  </a:t>
            </a:r>
          </a:p>
          <a:p>
            <a:pPr marL="342900" marR="0" lvl="0" indent="-342900" algn="l" defTabSz="914400" rtl="0" eaLnBrk="1" fontAlgn="auto" latinLnBrk="0" hangingPunct="1">
              <a:lnSpc>
                <a:spcPct val="100000"/>
              </a:lnSpc>
              <a:spcBef>
                <a:spcPts val="600"/>
              </a:spcBef>
              <a:spcAft>
                <a:spcPts val="0"/>
              </a:spcAft>
              <a:buClrTx/>
              <a:buSzTx/>
              <a:buFontTx/>
              <a:buBlip>
                <a:blip r:embed="rId2"/>
              </a:buBlip>
              <a:tabLst/>
              <a:defRPr/>
            </a:pPr>
            <a:r>
              <a:rPr kumimoji="0" lang="fr-FR" sz="1800" b="0" i="0" u="none" strike="noStrike" kern="1200" cap="none" spc="0" normalizeH="0" baseline="0" noProof="0" dirty="0">
                <a:ln>
                  <a:noFill/>
                </a:ln>
                <a:solidFill>
                  <a:srgbClr val="575756"/>
                </a:solidFill>
                <a:effectLst/>
                <a:uLnTx/>
                <a:uFillTx/>
                <a:latin typeface="Calibri" panose="020F0502020204030204"/>
                <a:ea typeface="+mn-ea"/>
                <a:cs typeface="+mn-cs"/>
              </a:rPr>
              <a:t>Comment valoriser le professionnalisme et développer la fierté associée à l’application de ces gestes qui sauvent ?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srgbClr val="575756"/>
              </a:solidFill>
              <a:effectLst/>
              <a:uLnTx/>
              <a:uFillTx/>
              <a:latin typeface="Calibri" panose="020F0502020204030204"/>
              <a:ea typeface="+mn-ea"/>
              <a:cs typeface="+mn-cs"/>
            </a:endParaRPr>
          </a:p>
        </p:txBody>
      </p:sp>
      <p:pic>
        <p:nvPicPr>
          <p:cNvPr id="5" name="Image 4"/>
          <p:cNvPicPr>
            <a:picLocks noChangeAspect="1"/>
          </p:cNvPicPr>
          <p:nvPr/>
        </p:nvPicPr>
        <p:blipFill>
          <a:blip r:embed="rId3"/>
          <a:stretch>
            <a:fillRect/>
          </a:stretch>
        </p:blipFill>
        <p:spPr>
          <a:xfrm>
            <a:off x="435104" y="4296127"/>
            <a:ext cx="9940796" cy="1168733"/>
          </a:xfrm>
          <a:prstGeom prst="rect">
            <a:avLst/>
          </a:prstGeom>
        </p:spPr>
      </p:pic>
    </p:spTree>
    <p:extLst>
      <p:ext uri="{BB962C8B-B14F-4D97-AF65-F5344CB8AC3E}">
        <p14:creationId xmlns:p14="http://schemas.microsoft.com/office/powerpoint/2010/main" val="2356676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1"/>
          <p:cNvSpPr txBox="1">
            <a:spLocks/>
          </p:cNvSpPr>
          <p:nvPr/>
        </p:nvSpPr>
        <p:spPr>
          <a:xfrm>
            <a:off x="1411" y="0"/>
            <a:ext cx="3728007" cy="424096"/>
          </a:xfrm>
          <a:prstGeom prst="rect">
            <a:avLst/>
          </a:prstGeom>
          <a:solidFill>
            <a:srgbClr val="93C90E"/>
          </a:solidFill>
          <a:ln>
            <a:noFill/>
          </a:ln>
        </p:spPr>
        <p:txBody>
          <a:bodyPr vert="horz" lIns="31567" tIns="0" rIns="31567" bIns="0" rtlCol="0" anchor="ctr">
            <a:noAutofit/>
          </a:bodyPr>
          <a:lstStyle>
            <a:lvl1pPr algn="l" defTabSz="914400" rtl="0" eaLnBrk="1" latinLnBrk="0" hangingPunct="1">
              <a:lnSpc>
                <a:spcPct val="80000"/>
              </a:lnSpc>
              <a:spcBef>
                <a:spcPct val="0"/>
              </a:spcBef>
              <a:buNone/>
              <a:defRPr sz="3000" b="1" kern="1200">
                <a:solidFill>
                  <a:schemeClr val="accent1"/>
                </a:solidFill>
                <a:latin typeface="+mj-lt"/>
                <a:ea typeface="+mj-ea"/>
                <a:cs typeface="+mj-cs"/>
              </a:defRPr>
            </a:lvl1pPr>
          </a:lstStyle>
          <a:p>
            <a:pPr algn="ctr" defTabSz="801837"/>
            <a:r>
              <a:rPr lang="fr-FR" sz="3157" b="0" dirty="0">
                <a:solidFill>
                  <a:prstClr val="white"/>
                </a:solidFill>
                <a:latin typeface="Calibri Light" panose="020F0302020204030204"/>
                <a:ea typeface="Dotum" panose="020B0600000101010101" pitchFamily="34" charset="-127"/>
              </a:rPr>
              <a:t>VPS, la bonne posture</a:t>
            </a:r>
          </a:p>
        </p:txBody>
      </p:sp>
      <p:pic>
        <p:nvPicPr>
          <p:cNvPr id="10" name="Image 9"/>
          <p:cNvPicPr>
            <a:picLocks noChangeAspect="1"/>
          </p:cNvPicPr>
          <p:nvPr/>
        </p:nvPicPr>
        <p:blipFill rotWithShape="1">
          <a:blip r:embed="rId3" cstate="print">
            <a:clrChange>
              <a:clrFrom>
                <a:srgbClr val="FFFFFF"/>
              </a:clrFrom>
              <a:clrTo>
                <a:srgbClr val="FFFFFF">
                  <a:alpha val="0"/>
                </a:srgbClr>
              </a:clrTo>
            </a:clrChange>
            <a:biLevel thresh="25000"/>
            <a:extLst>
              <a:ext uri="{28A0092B-C50C-407E-A947-70E740481C1C}">
                <a14:useLocalDpi xmlns:a14="http://schemas.microsoft.com/office/drawing/2010/main" val="0"/>
              </a:ext>
            </a:extLst>
          </a:blip>
          <a:srcRect l="20600" t="21651" r="18500" b="29000"/>
          <a:stretch/>
        </p:blipFill>
        <p:spPr>
          <a:xfrm>
            <a:off x="-4368423" y="417972"/>
            <a:ext cx="691304" cy="560195"/>
          </a:xfrm>
          <a:prstGeom prst="rect">
            <a:avLst/>
          </a:prstGeom>
        </p:spPr>
      </p:pic>
      <p:sp>
        <p:nvSpPr>
          <p:cNvPr id="11" name="Titre 1"/>
          <p:cNvSpPr txBox="1">
            <a:spLocks/>
          </p:cNvSpPr>
          <p:nvPr/>
        </p:nvSpPr>
        <p:spPr>
          <a:xfrm>
            <a:off x="633969" y="482656"/>
            <a:ext cx="3095449" cy="295830"/>
          </a:xfrm>
          <a:prstGeom prst="rect">
            <a:avLst/>
          </a:prstGeom>
        </p:spPr>
        <p:txBody>
          <a:bodyP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801837"/>
            <a:r>
              <a:rPr lang="fr-FR" sz="1754" dirty="0">
                <a:solidFill>
                  <a:prstClr val="black"/>
                </a:solidFill>
                <a:latin typeface="Calibri Light" panose="020F0302020204030204"/>
              </a:rPr>
              <a:t>Aider votre collègue à débriefer</a:t>
            </a:r>
          </a:p>
        </p:txBody>
      </p:sp>
      <p:pic>
        <p:nvPicPr>
          <p:cNvPr id="26" name="Image 25"/>
          <p:cNvPicPr>
            <a:picLocks noChangeAspect="1"/>
          </p:cNvPicPr>
          <p:nvPr/>
        </p:nvPicPr>
        <p:blipFill rotWithShape="1">
          <a:blip r:embed="rId4" cstate="print">
            <a:extLst>
              <a:ext uri="{28A0092B-C50C-407E-A947-70E740481C1C}">
                <a14:useLocalDpi xmlns:a14="http://schemas.microsoft.com/office/drawing/2010/main" val="0"/>
              </a:ext>
            </a:extLst>
          </a:blip>
          <a:srcRect l="31132" t="15740" r="28657" b="18762"/>
          <a:stretch/>
        </p:blipFill>
        <p:spPr>
          <a:xfrm>
            <a:off x="10101686" y="5552830"/>
            <a:ext cx="501216" cy="417680"/>
          </a:xfrm>
          <a:prstGeom prst="rect">
            <a:avLst/>
          </a:prstGeom>
        </p:spPr>
      </p:pic>
      <p:sp>
        <p:nvSpPr>
          <p:cNvPr id="29" name="Rectangle à coins arrondis 28"/>
          <p:cNvSpPr/>
          <p:nvPr/>
        </p:nvSpPr>
        <p:spPr>
          <a:xfrm>
            <a:off x="4029123" y="383968"/>
            <a:ext cx="4520820" cy="70081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01837"/>
            <a:endParaRPr lang="fr-FR" sz="1578">
              <a:solidFill>
                <a:prstClr val="white"/>
              </a:solidFill>
              <a:latin typeface="Calibri" panose="020F0502020204030204"/>
            </a:endParaRPr>
          </a:p>
        </p:txBody>
      </p:sp>
      <p:sp>
        <p:nvSpPr>
          <p:cNvPr id="30" name="Rectangle 29"/>
          <p:cNvSpPr/>
          <p:nvPr/>
        </p:nvSpPr>
        <p:spPr>
          <a:xfrm>
            <a:off x="633970" y="1917554"/>
            <a:ext cx="10058020" cy="4842159"/>
          </a:xfrm>
          <a:prstGeom prst="rect">
            <a:avLst/>
          </a:prstGeom>
        </p:spPr>
        <p:txBody>
          <a:bodyPr wrap="square">
            <a:spAutoFit/>
          </a:bodyPr>
          <a:lstStyle/>
          <a:p>
            <a:pPr marL="250574" indent="-250574" defTabSz="801837">
              <a:buFont typeface="Arial" panose="020B0604020202020204" pitchFamily="34" charset="0"/>
              <a:buChar char="•"/>
            </a:pPr>
            <a:r>
              <a:rPr lang="fr-FR" sz="1403" dirty="0">
                <a:solidFill>
                  <a:prstClr val="black"/>
                </a:solidFill>
                <a:latin typeface="Calibri" panose="020F0502020204030204"/>
              </a:rPr>
              <a:t>Pour ce chantier, est-ce que pour toi il y avait matière à mettre en place ce type d’équipements de protection collective (EPC) ?</a:t>
            </a:r>
          </a:p>
          <a:p>
            <a:pPr marL="250574" indent="-250574" defTabSz="801837">
              <a:buFont typeface="Arial" panose="020B0604020202020204" pitchFamily="34" charset="0"/>
              <a:buChar char="•"/>
            </a:pPr>
            <a:r>
              <a:rPr lang="fr-FR" sz="1403" dirty="0">
                <a:solidFill>
                  <a:prstClr val="black"/>
                </a:solidFill>
                <a:latin typeface="Calibri" panose="020F0502020204030204"/>
              </a:rPr>
              <a:t>Quelle est ta perception de l’organisation du chantier, a elle privilégié l’utilisation de protections collectives ?</a:t>
            </a:r>
          </a:p>
          <a:p>
            <a:pPr marL="250574" indent="-250574" defTabSz="801837">
              <a:buFont typeface="Arial" panose="020B0604020202020204" pitchFamily="34" charset="0"/>
              <a:buChar char="•"/>
            </a:pPr>
            <a:r>
              <a:rPr lang="fr-FR" sz="1403" dirty="0">
                <a:solidFill>
                  <a:prstClr val="black"/>
                </a:solidFill>
                <a:latin typeface="Calibri" panose="020F0502020204030204"/>
              </a:rPr>
              <a:t>Qu’est-ce qui aurait pu en rendre l’utilisation de ces EPC complexe ou impossible ?</a:t>
            </a:r>
          </a:p>
          <a:p>
            <a:pPr marL="250574" indent="-250574" defTabSz="801837">
              <a:buFont typeface="Arial" panose="020B0604020202020204" pitchFamily="34" charset="0"/>
              <a:buChar char="•"/>
            </a:pPr>
            <a:r>
              <a:rPr lang="fr-FR" sz="1403" dirty="0">
                <a:solidFill>
                  <a:prstClr val="black"/>
                </a:solidFill>
                <a:latin typeface="Calibri" panose="020F0502020204030204"/>
              </a:rPr>
              <a:t>Si tel était le cas, tu ferais quoi ? Ou comment ?</a:t>
            </a:r>
          </a:p>
          <a:p>
            <a:pPr marL="250574" indent="-250574" defTabSz="801837">
              <a:buFont typeface="Arial" panose="020B0604020202020204" pitchFamily="34" charset="0"/>
              <a:buChar char="•"/>
            </a:pPr>
            <a:r>
              <a:rPr lang="fr-FR" sz="1403" dirty="0">
                <a:solidFill>
                  <a:prstClr val="black"/>
                </a:solidFill>
                <a:latin typeface="Calibri" panose="020F0502020204030204"/>
              </a:rPr>
              <a:t>Qu’est-ce qui te revient du moment où tu les as mis en œuvre ? protection par éloignement, obstacle, atténuation d’une nuisance.</a:t>
            </a:r>
          </a:p>
          <a:p>
            <a:pPr marL="250574" indent="-250574" defTabSz="801837">
              <a:buFont typeface="Arial" panose="020B0604020202020204" pitchFamily="34" charset="0"/>
              <a:buChar char="•"/>
            </a:pPr>
            <a:r>
              <a:rPr lang="fr-FR" sz="1403" dirty="0">
                <a:solidFill>
                  <a:prstClr val="black"/>
                </a:solidFill>
                <a:latin typeface="Calibri" panose="020F0502020204030204"/>
              </a:rPr>
              <a:t>Qu’est-ce qui te revient des échanges qu’il y a eu à ce moment ?</a:t>
            </a:r>
          </a:p>
          <a:p>
            <a:pPr marL="250574" indent="-250574" defTabSz="801837">
              <a:buFont typeface="Arial" panose="020B0604020202020204" pitchFamily="34" charset="0"/>
              <a:buChar char="•"/>
            </a:pPr>
            <a:r>
              <a:rPr lang="fr-FR" sz="1403" dirty="0">
                <a:solidFill>
                  <a:prstClr val="black"/>
                </a:solidFill>
                <a:latin typeface="Calibri" panose="020F0502020204030204"/>
              </a:rPr>
              <a:t>Lors de l’intervention, est-ce que les EPC que vous aviez vus lors du TOP ont pu être mis en œuvre ?</a:t>
            </a:r>
          </a:p>
          <a:p>
            <a:pPr marL="250574" indent="-250574" defTabSz="801837">
              <a:buFont typeface="Arial" panose="020B0604020202020204" pitchFamily="34" charset="0"/>
              <a:buChar char="•"/>
            </a:pPr>
            <a:endParaRPr lang="fr-FR" sz="1403" dirty="0">
              <a:solidFill>
                <a:prstClr val="black"/>
              </a:solidFill>
              <a:latin typeface="Calibri" panose="020F0502020204030204"/>
            </a:endParaRPr>
          </a:p>
          <a:p>
            <a:pPr marL="250574" indent="-250574" defTabSz="801837">
              <a:buFont typeface="Arial" panose="020B0604020202020204" pitchFamily="34" charset="0"/>
              <a:buChar char="•"/>
            </a:pPr>
            <a:r>
              <a:rPr lang="fr-FR" sz="1403" dirty="0">
                <a:solidFill>
                  <a:prstClr val="black"/>
                </a:solidFill>
                <a:latin typeface="Calibri" panose="020F0502020204030204"/>
              </a:rPr>
              <a:t>Pour ce chantier, est-ce que pour toi les équipements de protection individuelle (EPI) étaient adaptés ? </a:t>
            </a:r>
          </a:p>
          <a:p>
            <a:pPr marL="250574" indent="-250574" defTabSz="801837">
              <a:buFont typeface="Arial" panose="020B0604020202020204" pitchFamily="34" charset="0"/>
              <a:buChar char="•"/>
            </a:pPr>
            <a:r>
              <a:rPr lang="fr-FR" sz="1403" dirty="0">
                <a:solidFill>
                  <a:prstClr val="black"/>
                </a:solidFill>
                <a:latin typeface="Calibri" panose="020F0502020204030204"/>
              </a:rPr>
              <a:t>Qu’est-ce qui te revient quand tu as vérifié tes EPI ? </a:t>
            </a:r>
          </a:p>
          <a:p>
            <a:pPr marL="250574" indent="-250574" defTabSz="801837">
              <a:buFont typeface="Arial" panose="020B0604020202020204" pitchFamily="34" charset="0"/>
              <a:buChar char="•"/>
            </a:pPr>
            <a:r>
              <a:rPr lang="fr-FR" sz="1403" dirty="0">
                <a:solidFill>
                  <a:prstClr val="black"/>
                </a:solidFill>
                <a:latin typeface="Calibri" panose="020F0502020204030204"/>
              </a:rPr>
              <a:t>A quoi reconnais tu que les équipements étaient adaptés aux travaux à réaliser ?</a:t>
            </a:r>
          </a:p>
          <a:p>
            <a:pPr marL="250574" indent="-250574" defTabSz="801837">
              <a:buFont typeface="Arial" panose="020B0604020202020204" pitchFamily="34" charset="0"/>
              <a:buChar char="•"/>
            </a:pPr>
            <a:r>
              <a:rPr lang="fr-FR" sz="1403" dirty="0">
                <a:solidFill>
                  <a:prstClr val="black"/>
                </a:solidFill>
                <a:latin typeface="Calibri" panose="020F0502020204030204"/>
              </a:rPr>
              <a:t>Qu’est-ce  que tu penses de la façon dont tu as utilisé les EPI ?  </a:t>
            </a:r>
          </a:p>
          <a:p>
            <a:pPr marL="250574" indent="-250574" defTabSz="801837">
              <a:buFont typeface="Arial" panose="020B0604020202020204" pitchFamily="34" charset="0"/>
              <a:buChar char="•"/>
            </a:pPr>
            <a:r>
              <a:rPr lang="fr-FR" sz="1403" dirty="0">
                <a:solidFill>
                  <a:prstClr val="black"/>
                </a:solidFill>
                <a:latin typeface="Calibri" panose="020F0502020204030204"/>
              </a:rPr>
              <a:t>Sur quoi te bases tu pour réaliser l’entretien ou procéder au renouvellement des EPI ?</a:t>
            </a:r>
          </a:p>
          <a:p>
            <a:pPr marL="250574" indent="-250574" defTabSz="801837">
              <a:buFont typeface="Arial" panose="020B0604020202020204" pitchFamily="34" charset="0"/>
              <a:buChar char="•"/>
            </a:pPr>
            <a:r>
              <a:rPr lang="fr-FR" sz="1403" dirty="0">
                <a:solidFill>
                  <a:prstClr val="black"/>
                </a:solidFill>
                <a:latin typeface="Calibri" panose="020F0502020204030204"/>
              </a:rPr>
              <a:t>Lors de l’intervention, est-ce que selon toi un point d’arrêt (EPI,EPC) aurait était nécessaire ?</a:t>
            </a:r>
          </a:p>
          <a:p>
            <a:pPr marL="250574" indent="-250574" defTabSz="801837">
              <a:buFont typeface="Arial" panose="020B0604020202020204" pitchFamily="34" charset="0"/>
              <a:buChar char="•"/>
            </a:pPr>
            <a:r>
              <a:rPr lang="fr-FR" sz="1403" dirty="0">
                <a:solidFill>
                  <a:prstClr val="black"/>
                </a:solidFill>
                <a:latin typeface="Calibri" panose="020F0502020204030204"/>
              </a:rPr>
              <a:t>La prochaine fois, dans une situation similaire, procèderas-tu différemment et comment?</a:t>
            </a:r>
          </a:p>
          <a:p>
            <a:pPr marL="250574" indent="-250574" defTabSz="801837">
              <a:buFont typeface="Arial" panose="020B0604020202020204" pitchFamily="34" charset="0"/>
              <a:buChar char="•"/>
            </a:pPr>
            <a:r>
              <a:rPr lang="fr-FR" sz="1403" dirty="0">
                <a:solidFill>
                  <a:prstClr val="black"/>
                </a:solidFill>
                <a:latin typeface="Calibri" panose="020F0502020204030204"/>
              </a:rPr>
              <a:t>Qu’est-ce que ce qui mériterait d’être remonté au </a:t>
            </a:r>
            <a:r>
              <a:rPr lang="fr-FR" sz="1403" dirty="0" err="1">
                <a:solidFill>
                  <a:prstClr val="black"/>
                </a:solidFill>
                <a:latin typeface="Calibri" panose="020F0502020204030204"/>
              </a:rPr>
              <a:t>débrief</a:t>
            </a:r>
            <a:r>
              <a:rPr lang="fr-FR" sz="1403" dirty="0">
                <a:solidFill>
                  <a:prstClr val="black"/>
                </a:solidFill>
                <a:latin typeface="Calibri" panose="020F0502020204030204"/>
              </a:rPr>
              <a:t> sur ce chantier ? </a:t>
            </a:r>
          </a:p>
          <a:p>
            <a:pPr marL="250574" indent="-250574" defTabSz="801837">
              <a:buFont typeface="Arial" panose="020B0604020202020204" pitchFamily="34" charset="0"/>
              <a:buChar char="•"/>
            </a:pPr>
            <a:r>
              <a:rPr lang="fr-FR" sz="1403" dirty="0">
                <a:solidFill>
                  <a:prstClr val="black"/>
                </a:solidFill>
                <a:latin typeface="Calibri" panose="020F0502020204030204"/>
              </a:rPr>
              <a:t>Quelle est ta perception sur les vérifications périodiques, le résultat des vérifications est il consigné….?</a:t>
            </a:r>
          </a:p>
          <a:p>
            <a:pPr marL="250574" indent="-250574" defTabSz="801837">
              <a:buFont typeface="Arial" panose="020B0604020202020204" pitchFamily="34" charset="0"/>
              <a:buChar char="•"/>
            </a:pPr>
            <a:r>
              <a:rPr lang="fr-FR" sz="1403" dirty="0">
                <a:solidFill>
                  <a:prstClr val="black"/>
                </a:solidFill>
                <a:latin typeface="Calibri" panose="020F0502020204030204"/>
              </a:rPr>
              <a:t>Quelle est ta perception des consignes d’utilisation, des fiches techniques ?</a:t>
            </a:r>
            <a:endParaRPr lang="fr-FR" sz="702" dirty="0">
              <a:solidFill>
                <a:prstClr val="black"/>
              </a:solidFill>
              <a:latin typeface="Calibri" panose="020F0502020204030204"/>
            </a:endParaRPr>
          </a:p>
          <a:p>
            <a:pPr marL="250574" indent="-250574" defTabSz="801837">
              <a:buFont typeface="Arial" panose="020B0604020202020204" pitchFamily="34" charset="0"/>
              <a:buChar char="•"/>
            </a:pPr>
            <a:endParaRPr lang="fr-FR" sz="1403" dirty="0">
              <a:solidFill>
                <a:prstClr val="black"/>
              </a:solidFill>
              <a:latin typeface="Calibri" panose="020F0502020204030204"/>
            </a:endParaRPr>
          </a:p>
          <a:p>
            <a:pPr marL="250574" indent="-250574" defTabSz="801837">
              <a:buFont typeface="Arial" panose="020B0604020202020204" pitchFamily="34" charset="0"/>
              <a:buChar char="•"/>
            </a:pPr>
            <a:endParaRPr lang="fr-FR" sz="1403" dirty="0">
              <a:solidFill>
                <a:prstClr val="black"/>
              </a:solidFill>
              <a:latin typeface="Calibri" panose="020F0502020204030204"/>
            </a:endParaRPr>
          </a:p>
          <a:p>
            <a:pPr marL="250574" indent="-250574" defTabSz="801837">
              <a:buFont typeface="Arial" panose="020B0604020202020204" pitchFamily="34" charset="0"/>
              <a:buChar char="•"/>
            </a:pPr>
            <a:endParaRPr lang="fr-FR" sz="1403" dirty="0">
              <a:solidFill>
                <a:prstClr val="black"/>
              </a:solidFill>
              <a:latin typeface="Calibri" panose="020F0502020204030204"/>
            </a:endParaRPr>
          </a:p>
          <a:p>
            <a:pPr defTabSz="801837"/>
            <a:endParaRPr lang="fr-FR" sz="702" dirty="0">
              <a:solidFill>
                <a:prstClr val="black"/>
              </a:solidFill>
              <a:latin typeface="Calibri" panose="020F0502020204030204"/>
            </a:endParaRPr>
          </a:p>
          <a:p>
            <a:pPr defTabSz="801837"/>
            <a:endParaRPr lang="fr-FR" sz="702" dirty="0">
              <a:solidFill>
                <a:prstClr val="black"/>
              </a:solidFill>
              <a:latin typeface="Calibri" panose="020F0502020204030204"/>
            </a:endParaRPr>
          </a:p>
        </p:txBody>
      </p:sp>
      <p:pic>
        <p:nvPicPr>
          <p:cNvPr id="34" name="Image 33"/>
          <p:cNvPicPr>
            <a:picLocks noChangeAspect="1"/>
          </p:cNvPicPr>
          <p:nvPr/>
        </p:nvPicPr>
        <p:blipFill>
          <a:blip r:embed="rId5"/>
          <a:stretch>
            <a:fillRect/>
          </a:stretch>
        </p:blipFill>
        <p:spPr>
          <a:xfrm>
            <a:off x="8734037" y="1478"/>
            <a:ext cx="1879203" cy="459361"/>
          </a:xfrm>
          <a:prstGeom prst="rect">
            <a:avLst/>
          </a:prstGeom>
        </p:spPr>
      </p:pic>
      <p:sp>
        <p:nvSpPr>
          <p:cNvPr id="35" name="Titre 1">
            <a:extLst>
              <a:ext uri="{FF2B5EF4-FFF2-40B4-BE49-F238E27FC236}">
                <a16:creationId xmlns:a16="http://schemas.microsoft.com/office/drawing/2014/main" id="{BE1EA68D-ADB4-4847-8A06-77B04ADD45C8}"/>
              </a:ext>
            </a:extLst>
          </p:cNvPr>
          <p:cNvSpPr txBox="1">
            <a:spLocks/>
          </p:cNvSpPr>
          <p:nvPr/>
        </p:nvSpPr>
        <p:spPr>
          <a:xfrm>
            <a:off x="5560899" y="21787"/>
            <a:ext cx="2599939" cy="571349"/>
          </a:xfrm>
          <a:prstGeom prst="rect">
            <a:avLst/>
          </a:prstGeom>
        </p:spPr>
        <p:txBody>
          <a:bodyPr/>
          <a:lstStyle>
            <a:lvl1pPr algn="l" defTabSz="801837" rtl="0" eaLnBrk="1" latinLnBrk="0" hangingPunct="1">
              <a:lnSpc>
                <a:spcPct val="90000"/>
              </a:lnSpc>
              <a:spcBef>
                <a:spcPct val="0"/>
              </a:spcBef>
              <a:buNone/>
              <a:defRPr sz="1600" b="1" i="0" kern="1200">
                <a:solidFill>
                  <a:schemeClr val="tx2"/>
                </a:solidFill>
                <a:latin typeface="Ubuntu" panose="020B0504030602030204" pitchFamily="34" charset="0"/>
                <a:ea typeface="+mj-ea"/>
                <a:cs typeface="+mj-cs"/>
              </a:defRPr>
            </a:lvl1pPr>
          </a:lstStyle>
          <a:p>
            <a:pPr defTabSz="703131"/>
            <a:r>
              <a:rPr lang="fr-FR" sz="2105" dirty="0">
                <a:solidFill>
                  <a:srgbClr val="005EB8"/>
                </a:solidFill>
              </a:rPr>
              <a:t>Boîte à outils N°3</a:t>
            </a:r>
          </a:p>
        </p:txBody>
      </p:sp>
      <p:sp>
        <p:nvSpPr>
          <p:cNvPr id="23" name="Rectangle 22"/>
          <p:cNvSpPr/>
          <p:nvPr/>
        </p:nvSpPr>
        <p:spPr>
          <a:xfrm rot="16200000">
            <a:off x="-2501778" y="2921162"/>
            <a:ext cx="5595478" cy="589099"/>
          </a:xfrm>
          <a:prstGeom prst="rect">
            <a:avLst/>
          </a:prstGeom>
          <a:solidFill>
            <a:srgbClr val="59B3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00251" lvl="1" algn="ctr" defTabSz="801837"/>
            <a:r>
              <a:rPr lang="fr-FR" sz="1578" dirty="0">
                <a:solidFill>
                  <a:prstClr val="white"/>
                </a:solidFill>
                <a:latin typeface="Calibri" panose="020F0502020204030204"/>
              </a:rPr>
              <a:t>L’important n’est pas ce que vous avez apporté en questionnant mais ce qu’en retient l’intervenant </a:t>
            </a:r>
          </a:p>
        </p:txBody>
      </p:sp>
      <p:pic>
        <p:nvPicPr>
          <p:cNvPr id="2" name="Image 1"/>
          <p:cNvPicPr>
            <a:picLocks noChangeAspect="1"/>
          </p:cNvPicPr>
          <p:nvPr/>
        </p:nvPicPr>
        <p:blipFill>
          <a:blip r:embed="rId6"/>
          <a:stretch>
            <a:fillRect/>
          </a:stretch>
        </p:blipFill>
        <p:spPr>
          <a:xfrm>
            <a:off x="4117162" y="470727"/>
            <a:ext cx="698305" cy="527291"/>
          </a:xfrm>
          <a:prstGeom prst="rect">
            <a:avLst/>
          </a:prstGeom>
        </p:spPr>
      </p:pic>
      <p:sp>
        <p:nvSpPr>
          <p:cNvPr id="3" name="Rectangle 2"/>
          <p:cNvSpPr/>
          <p:nvPr/>
        </p:nvSpPr>
        <p:spPr>
          <a:xfrm>
            <a:off x="4930382" y="466052"/>
            <a:ext cx="3430904" cy="524118"/>
          </a:xfrm>
          <a:prstGeom prst="rect">
            <a:avLst/>
          </a:prstGeom>
        </p:spPr>
        <p:txBody>
          <a:bodyPr wrap="square">
            <a:spAutoFit/>
          </a:bodyPr>
          <a:lstStyle/>
          <a:p>
            <a:pPr defTabSz="801837"/>
            <a:r>
              <a:rPr lang="fr-FR" sz="1403" b="1" dirty="0">
                <a:solidFill>
                  <a:prstClr val="black"/>
                </a:solidFill>
                <a:latin typeface="Calibri" panose="020F0502020204030204"/>
              </a:rPr>
              <a:t>J’utilise les moyens de protection collective et je porte les EPI adaptés.</a:t>
            </a:r>
          </a:p>
        </p:txBody>
      </p:sp>
      <p:sp>
        <p:nvSpPr>
          <p:cNvPr id="5" name="Rectangle 4"/>
          <p:cNvSpPr/>
          <p:nvPr/>
        </p:nvSpPr>
        <p:spPr>
          <a:xfrm>
            <a:off x="2228616" y="1263986"/>
            <a:ext cx="6505422" cy="335156"/>
          </a:xfrm>
          <a:prstGeom prst="rect">
            <a:avLst/>
          </a:prstGeom>
        </p:spPr>
        <p:txBody>
          <a:bodyPr wrap="square">
            <a:spAutoFit/>
          </a:bodyPr>
          <a:lstStyle/>
          <a:p>
            <a:pPr defTabSz="801837"/>
            <a:r>
              <a:rPr lang="fr-FR" sz="1578" b="1" dirty="0">
                <a:solidFill>
                  <a:srgbClr val="0070C0"/>
                </a:solidFill>
                <a:latin typeface="Calibri" panose="020F0502020204030204"/>
              </a:rPr>
              <a:t>Les équipements de protection collective (EPC) et EPI</a:t>
            </a:r>
          </a:p>
        </p:txBody>
      </p:sp>
    </p:spTree>
    <p:extLst>
      <p:ext uri="{BB962C8B-B14F-4D97-AF65-F5344CB8AC3E}">
        <p14:creationId xmlns:p14="http://schemas.microsoft.com/office/powerpoint/2010/main" val="6230610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sz="quarter" idx="10"/>
          </p:nvPr>
        </p:nvSpPr>
        <p:spPr>
          <a:xfrm>
            <a:off x="5472981" y="1485293"/>
            <a:ext cx="4504010" cy="1689806"/>
          </a:xfrm>
        </p:spPr>
        <p:txBody>
          <a:bodyPr/>
          <a:lstStyle/>
          <a:p>
            <a:r>
              <a:rPr lang="fr-FR" dirty="0"/>
              <a:t>Direction Prévention Santé Sécurité</a:t>
            </a:r>
          </a:p>
          <a:p>
            <a:endParaRPr lang="fr-FR" dirty="0"/>
          </a:p>
          <a:p>
            <a:r>
              <a:rPr lang="fr-FR" dirty="0"/>
              <a:t>Département Risque Electrique</a:t>
            </a:r>
          </a:p>
          <a:p>
            <a:endParaRPr lang="fr-FR" dirty="0"/>
          </a:p>
          <a:p>
            <a:endParaRPr lang="fr-FR" dirty="0"/>
          </a:p>
          <a:p>
            <a:endParaRPr lang="fr-FR" dirty="0"/>
          </a:p>
          <a:p>
            <a:endParaRPr lang="fr-FR" dirty="0"/>
          </a:p>
        </p:txBody>
      </p:sp>
      <p:sp>
        <p:nvSpPr>
          <p:cNvPr id="3" name="Rectangle 2"/>
          <p:cNvSpPr/>
          <p:nvPr/>
        </p:nvSpPr>
        <p:spPr>
          <a:xfrm>
            <a:off x="393700" y="1683865"/>
            <a:ext cx="3733800" cy="646331"/>
          </a:xfrm>
          <a:prstGeom prst="rect">
            <a:avLst/>
          </a:prstGeom>
        </p:spPr>
        <p:txBody>
          <a:bodyPr wrap="square">
            <a:spAutoFit/>
          </a:bodyPr>
          <a:lstStyle/>
          <a:p>
            <a:pPr algn="ctr"/>
            <a:r>
              <a:rPr lang="fr-FR" b="1" dirty="0"/>
              <a:t>Merci à toutes les DR pour vos partages de bonnes pratiques</a:t>
            </a:r>
          </a:p>
        </p:txBody>
      </p:sp>
    </p:spTree>
    <p:extLst>
      <p:ext uri="{BB962C8B-B14F-4D97-AF65-F5344CB8AC3E}">
        <p14:creationId xmlns:p14="http://schemas.microsoft.com/office/powerpoint/2010/main" val="3099631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DE3674A-3ED6-0C43-93A5-752EB9AC40CB}"/>
              </a:ext>
            </a:extLst>
          </p:cNvPr>
          <p:cNvSpPr txBox="1">
            <a:spLocks/>
          </p:cNvSpPr>
          <p:nvPr/>
        </p:nvSpPr>
        <p:spPr>
          <a:xfrm>
            <a:off x="317500" y="339725"/>
            <a:ext cx="7924800" cy="381000"/>
          </a:xfrm>
          <a:prstGeom prst="rect">
            <a:avLst/>
          </a:prstGeom>
        </p:spPr>
        <p:txBody>
          <a:bodyPr/>
          <a:lstStyle>
            <a:lvl1pPr algn="l" defTabSz="801837" rtl="0" eaLnBrk="1" latinLnBrk="0" hangingPunct="1">
              <a:lnSpc>
                <a:spcPct val="90000"/>
              </a:lnSpc>
              <a:spcBef>
                <a:spcPct val="0"/>
              </a:spcBef>
              <a:buNone/>
              <a:defRPr sz="2000" b="1" i="0" kern="1200">
                <a:solidFill>
                  <a:schemeClr val="tx2"/>
                </a:solidFill>
                <a:latin typeface="Ubuntu" panose="020B0504030602030204" pitchFamily="34" charset="0"/>
                <a:ea typeface="+mj-ea"/>
                <a:cs typeface="+mj-cs"/>
              </a:defRPr>
            </a:lvl1pPr>
          </a:lstStyle>
          <a:p>
            <a:r>
              <a:rPr lang="fr-FR" sz="2800" dirty="0">
                <a:latin typeface="+mn-lt"/>
              </a:rPr>
              <a:t>Les fondamentaux, c’est notre vie, c’est ma vie</a:t>
            </a:r>
          </a:p>
        </p:txBody>
      </p:sp>
      <p:sp>
        <p:nvSpPr>
          <p:cNvPr id="4" name="Titre 1">
            <a:extLst>
              <a:ext uri="{FF2B5EF4-FFF2-40B4-BE49-F238E27FC236}">
                <a16:creationId xmlns:a16="http://schemas.microsoft.com/office/drawing/2014/main" id="{A544A809-BB4D-0E42-8C6B-2AA0C0AF91FB}"/>
              </a:ext>
            </a:extLst>
          </p:cNvPr>
          <p:cNvSpPr txBox="1">
            <a:spLocks/>
          </p:cNvSpPr>
          <p:nvPr/>
        </p:nvSpPr>
        <p:spPr>
          <a:xfrm>
            <a:off x="317500" y="932392"/>
            <a:ext cx="10134600" cy="1236134"/>
          </a:xfrm>
          <a:prstGeom prst="rect">
            <a:avLst/>
          </a:prstGeom>
        </p:spPr>
        <p:txBody>
          <a:bodyPr/>
          <a:lstStyle>
            <a:lvl1pPr algn="l" defTabSz="801837" rtl="0" eaLnBrk="1" latinLnBrk="0" hangingPunct="1">
              <a:lnSpc>
                <a:spcPct val="90000"/>
              </a:lnSpc>
              <a:spcBef>
                <a:spcPct val="0"/>
              </a:spcBef>
              <a:buNone/>
              <a:defRPr sz="1600" b="1" i="0" kern="1200">
                <a:solidFill>
                  <a:schemeClr val="tx2"/>
                </a:solidFill>
                <a:latin typeface="Ubuntu" panose="020B0504030602030204" pitchFamily="34" charset="0"/>
                <a:ea typeface="+mj-ea"/>
                <a:cs typeface="+mj-cs"/>
              </a:defRPr>
            </a:lvl1pPr>
          </a:lstStyle>
          <a:p>
            <a:r>
              <a:rPr lang="fr-FR" sz="2000" b="0" dirty="0">
                <a:latin typeface="+mn-lt"/>
              </a:rPr>
              <a:t>Zoom : notre cerveau nous joue des tours, protégeons nous ! </a:t>
            </a:r>
          </a:p>
          <a:p>
            <a:r>
              <a:rPr lang="fr-FR" sz="2000" b="0" dirty="0">
                <a:latin typeface="+mn-lt"/>
              </a:rPr>
              <a:t>Mieux comprendre les mécanismes de notre cerveau…  </a:t>
            </a:r>
            <a:endParaRPr lang="fr-FR" sz="2000" b="0" i="0" dirty="0">
              <a:latin typeface="+mn-lt"/>
            </a:endParaRPr>
          </a:p>
          <a:p>
            <a:pPr marL="0" marR="0" lvl="0" indent="0" algn="l" defTabSz="801837" rtl="0" eaLnBrk="1" fontAlgn="auto" latinLnBrk="0" hangingPunct="1">
              <a:lnSpc>
                <a:spcPct val="90000"/>
              </a:lnSpc>
              <a:spcBef>
                <a:spcPct val="0"/>
              </a:spcBef>
              <a:spcAft>
                <a:spcPts val="0"/>
              </a:spcAft>
              <a:buClrTx/>
              <a:buSzTx/>
              <a:buFontTx/>
              <a:buNone/>
              <a:tabLst/>
              <a:defRPr/>
            </a:pPr>
            <a:endParaRPr lang="fr-FR" sz="1400" dirty="0">
              <a:solidFill>
                <a:schemeClr val="tx1"/>
              </a:solidFill>
              <a:latin typeface="+mn-lt"/>
            </a:endParaRPr>
          </a:p>
          <a:p>
            <a:pPr marL="0" marR="0" lvl="0" indent="0" algn="l" defTabSz="801837" rtl="0" eaLnBrk="1" fontAlgn="auto" latinLnBrk="0" hangingPunct="1">
              <a:lnSpc>
                <a:spcPct val="90000"/>
              </a:lnSpc>
              <a:spcBef>
                <a:spcPct val="0"/>
              </a:spcBef>
              <a:spcAft>
                <a:spcPts val="0"/>
              </a:spcAft>
              <a:buClrTx/>
              <a:buSzTx/>
              <a:buFontTx/>
              <a:buNone/>
              <a:tabLst/>
              <a:defRPr/>
            </a:pPr>
            <a:endParaRPr lang="fr-FR" sz="1400" dirty="0">
              <a:solidFill>
                <a:schemeClr val="tx1"/>
              </a:solidFill>
              <a:latin typeface="+mn-lt"/>
            </a:endParaRPr>
          </a:p>
        </p:txBody>
      </p:sp>
      <p:sp>
        <p:nvSpPr>
          <p:cNvPr id="8" name="Rectangle 7"/>
          <p:cNvSpPr/>
          <p:nvPr/>
        </p:nvSpPr>
        <p:spPr>
          <a:xfrm>
            <a:off x="1612900" y="1635125"/>
            <a:ext cx="8686800" cy="3693319"/>
          </a:xfrm>
          <a:prstGeom prst="rect">
            <a:avLst/>
          </a:prstGeom>
        </p:spPr>
        <p:txBody>
          <a:bodyPr wrap="square">
            <a:spAutoFit/>
          </a:bodyPr>
          <a:lstStyle/>
          <a:p>
            <a:pPr marL="285750" indent="-285750" algn="just">
              <a:buBlip>
                <a:blip r:embed="rId3"/>
              </a:buBlip>
            </a:pPr>
            <a:r>
              <a:rPr lang="fr-FR" dirty="0"/>
              <a:t>Les </a:t>
            </a:r>
            <a:r>
              <a:rPr lang="fr-FR" b="1" dirty="0">
                <a:solidFill>
                  <a:srgbClr val="9AC236"/>
                </a:solidFill>
              </a:rPr>
              <a:t>neurosciences</a:t>
            </a:r>
            <a:r>
              <a:rPr lang="fr-FR" dirty="0"/>
              <a:t> nous apprennent que nous réalisons 2 à 5 erreurs par heure, et beaucoup plus lorsque nous sommes stressés, fatigués ou en mode automatique. </a:t>
            </a:r>
            <a:endParaRPr lang="fr-FR" sz="500" dirty="0"/>
          </a:p>
          <a:p>
            <a:pPr marL="285750" indent="-285750" algn="just">
              <a:buBlip>
                <a:blip r:embed="rId3"/>
              </a:buBlip>
            </a:pPr>
            <a:r>
              <a:rPr lang="fr-FR" dirty="0"/>
              <a:t>En permanence, nous réalisons des activités connues en </a:t>
            </a:r>
            <a:r>
              <a:rPr lang="fr-FR" b="1" dirty="0">
                <a:solidFill>
                  <a:srgbClr val="9AC236"/>
                </a:solidFill>
              </a:rPr>
              <a:t>mode automatique</a:t>
            </a:r>
            <a:r>
              <a:rPr lang="fr-FR" dirty="0"/>
              <a:t> (conduite, marche, geste technique habituel). Cela nous permet de consommer beaucoup moins d’énergie, qu’en mode conscient. Mais nous sommes alors moins vigilants !</a:t>
            </a:r>
            <a:endParaRPr lang="fr-FR" sz="600" dirty="0"/>
          </a:p>
          <a:p>
            <a:pPr marL="285750" indent="-285750" algn="just">
              <a:buBlip>
                <a:blip r:embed="rId3"/>
              </a:buBlip>
            </a:pPr>
            <a:r>
              <a:rPr lang="fr-FR" dirty="0"/>
              <a:t>Notre </a:t>
            </a:r>
            <a:r>
              <a:rPr lang="fr-FR" b="1" dirty="0">
                <a:solidFill>
                  <a:srgbClr val="9AC236"/>
                </a:solidFill>
              </a:rPr>
              <a:t>perception du risque </a:t>
            </a:r>
            <a:r>
              <a:rPr lang="fr-FR" dirty="0"/>
              <a:t>est aussi traitée en mode automatique. </a:t>
            </a:r>
          </a:p>
          <a:p>
            <a:pPr marL="285750" indent="-285750" algn="just">
              <a:buBlip>
                <a:blip r:embed="rId3"/>
              </a:buBlip>
            </a:pPr>
            <a:r>
              <a:rPr lang="fr-FR" dirty="0"/>
              <a:t>Plusieurs parades existent pour se prémunir du risque d’erreur : le </a:t>
            </a:r>
            <a:r>
              <a:rPr lang="fr-FR" dirty="0" err="1"/>
              <a:t>brief</a:t>
            </a:r>
            <a:r>
              <a:rPr lang="fr-FR" dirty="0"/>
              <a:t>, le TOP, le point d’arrêt, le débriefing mais également le port des EPI.</a:t>
            </a:r>
          </a:p>
          <a:p>
            <a:pPr marL="285750" indent="-285750" algn="just">
              <a:buBlip>
                <a:blip r:embed="rId3"/>
              </a:buBlip>
            </a:pPr>
            <a:r>
              <a:rPr lang="fr-FR" dirty="0"/>
              <a:t>En cette période de pandémie, nous devons redoubler de vigilance pour nous protéger également du risque </a:t>
            </a:r>
            <a:r>
              <a:rPr lang="fr-FR" dirty="0" err="1"/>
              <a:t>Covid</a:t>
            </a:r>
            <a:r>
              <a:rPr lang="fr-FR" dirty="0"/>
              <a:t>.</a:t>
            </a:r>
          </a:p>
          <a:p>
            <a:pPr marL="285750" indent="-285750" algn="just">
              <a:buBlip>
                <a:blip r:embed="rId3"/>
              </a:buBlip>
            </a:pPr>
            <a:endParaRPr lang="fr-FR" dirty="0"/>
          </a:p>
          <a:p>
            <a:pPr marL="285750" indent="-285750" algn="just">
              <a:buBlip>
                <a:blip r:embed="rId3"/>
              </a:buBlip>
            </a:pPr>
            <a:r>
              <a:rPr lang="fr-FR" b="1" dirty="0"/>
              <a:t>Porter ses EPI c’est anticiper, prévoir, se prémunir contre un risque d’erreur. C’est une parade vitale.</a:t>
            </a:r>
          </a:p>
        </p:txBody>
      </p:sp>
      <p:pic>
        <p:nvPicPr>
          <p:cNvPr id="9" name="Image 8"/>
          <p:cNvPicPr>
            <a:picLocks noChangeAspect="1"/>
          </p:cNvPicPr>
          <p:nvPr/>
        </p:nvPicPr>
        <p:blipFill>
          <a:blip r:embed="rId4"/>
          <a:stretch>
            <a:fillRect/>
          </a:stretch>
        </p:blipFill>
        <p:spPr>
          <a:xfrm>
            <a:off x="241300" y="2854325"/>
            <a:ext cx="1298023" cy="1152555"/>
          </a:xfrm>
          <a:prstGeom prst="rect">
            <a:avLst/>
          </a:prstGeom>
        </p:spPr>
      </p:pic>
      <p:pic>
        <p:nvPicPr>
          <p:cNvPr id="10" name="Image 9"/>
          <p:cNvPicPr>
            <a:picLocks noChangeAspect="1"/>
          </p:cNvPicPr>
          <p:nvPr/>
        </p:nvPicPr>
        <p:blipFill>
          <a:blip r:embed="rId5"/>
          <a:stretch>
            <a:fillRect/>
          </a:stretch>
        </p:blipFill>
        <p:spPr>
          <a:xfrm>
            <a:off x="469900" y="1635125"/>
            <a:ext cx="952500" cy="1152525"/>
          </a:xfrm>
          <a:prstGeom prst="rect">
            <a:avLst/>
          </a:prstGeom>
        </p:spPr>
      </p:pic>
      <p:pic>
        <p:nvPicPr>
          <p:cNvPr id="11" name="Image 10"/>
          <p:cNvPicPr>
            <a:picLocks noChangeAspect="1"/>
          </p:cNvPicPr>
          <p:nvPr/>
        </p:nvPicPr>
        <p:blipFill>
          <a:blip r:embed="rId6"/>
          <a:stretch>
            <a:fillRect/>
          </a:stretch>
        </p:blipFill>
        <p:spPr>
          <a:xfrm>
            <a:off x="420098" y="4194270"/>
            <a:ext cx="1133475" cy="1181100"/>
          </a:xfrm>
          <a:prstGeom prst="rect">
            <a:avLst/>
          </a:prstGeom>
        </p:spPr>
      </p:pic>
    </p:spTree>
    <p:extLst>
      <p:ext uri="{BB962C8B-B14F-4D97-AF65-F5344CB8AC3E}">
        <p14:creationId xmlns:p14="http://schemas.microsoft.com/office/powerpoint/2010/main" val="136495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re 1">
            <a:extLst>
              <a:ext uri="{FF2B5EF4-FFF2-40B4-BE49-F238E27FC236}">
                <a16:creationId xmlns:a16="http://schemas.microsoft.com/office/drawing/2014/main" id="{BE1EA68D-ADB4-4847-8A06-77B04ADD45C8}"/>
              </a:ext>
            </a:extLst>
          </p:cNvPr>
          <p:cNvSpPr txBox="1">
            <a:spLocks/>
          </p:cNvSpPr>
          <p:nvPr/>
        </p:nvSpPr>
        <p:spPr>
          <a:xfrm>
            <a:off x="6718300" y="1337176"/>
            <a:ext cx="3657600" cy="931390"/>
          </a:xfrm>
          <a:prstGeom prst="rect">
            <a:avLst/>
          </a:prstGeom>
        </p:spPr>
        <p:txBody>
          <a:bodyPr/>
          <a:lstStyle>
            <a:lvl1pPr algn="l" defTabSz="801837" rtl="0" eaLnBrk="1" latinLnBrk="0" hangingPunct="1">
              <a:lnSpc>
                <a:spcPct val="90000"/>
              </a:lnSpc>
              <a:spcBef>
                <a:spcPct val="0"/>
              </a:spcBef>
              <a:buNone/>
              <a:defRPr sz="1600" b="1" i="0" kern="1200">
                <a:solidFill>
                  <a:schemeClr val="tx2"/>
                </a:solidFill>
                <a:latin typeface="Ubuntu" panose="020B0504030602030204" pitchFamily="34" charset="0"/>
                <a:ea typeface="+mj-ea"/>
                <a:cs typeface="+mj-cs"/>
              </a:defRPr>
            </a:lvl1pPr>
          </a:lstStyle>
          <a:p>
            <a:r>
              <a:rPr lang="fr-FR" sz="2000" dirty="0">
                <a:solidFill>
                  <a:srgbClr val="9AC236"/>
                </a:solidFill>
                <a:latin typeface="+mn-lt"/>
              </a:rPr>
              <a:t>Les EPI</a:t>
            </a:r>
          </a:p>
        </p:txBody>
      </p:sp>
      <p:sp>
        <p:nvSpPr>
          <p:cNvPr id="2" name="Rectangle 1"/>
          <p:cNvSpPr/>
          <p:nvPr/>
        </p:nvSpPr>
        <p:spPr>
          <a:xfrm>
            <a:off x="5375442" y="3221161"/>
            <a:ext cx="5346700" cy="261610"/>
          </a:xfrm>
          <a:prstGeom prst="rect">
            <a:avLst/>
          </a:prstGeom>
        </p:spPr>
        <p:txBody>
          <a:bodyPr>
            <a:spAutoFit/>
          </a:bodyPr>
          <a:lstStyle/>
          <a:p>
            <a:pPr lvl="4">
              <a:spcAft>
                <a:spcPts val="0"/>
              </a:spcAft>
              <a:tabLst>
                <a:tab pos="2286000" algn="l"/>
              </a:tabLst>
            </a:pPr>
            <a:r>
              <a:rPr lang="fr-FR" sz="1100" dirty="0">
                <a:ea typeface="Calibri" panose="020F0502020204030204" pitchFamily="34" charset="0"/>
              </a:rPr>
              <a:t>  </a:t>
            </a:r>
            <a:endParaRPr lang="fr-FR" sz="1100" dirty="0">
              <a:ea typeface="Calibri" panose="020F0502020204030204" pitchFamily="34" charset="0"/>
              <a:cs typeface="Times New Roman" panose="02020603050405020304" pitchFamily="18" charset="0"/>
            </a:endParaRPr>
          </a:p>
        </p:txBody>
      </p:sp>
      <p:sp>
        <p:nvSpPr>
          <p:cNvPr id="4" name="Rectangle 3"/>
          <p:cNvSpPr/>
          <p:nvPr/>
        </p:nvSpPr>
        <p:spPr>
          <a:xfrm>
            <a:off x="5375442" y="2615181"/>
            <a:ext cx="5346700" cy="2940805"/>
          </a:xfrm>
          <a:prstGeom prst="rect">
            <a:avLst/>
          </a:prstGeom>
          <a:noFill/>
        </p:spPr>
        <p:txBody>
          <a:bodyPr>
            <a:spAutoFit/>
          </a:bodyPr>
          <a:lstStyle/>
          <a:p>
            <a:pPr marL="0" lvl="2" defTabSz="685800">
              <a:lnSpc>
                <a:spcPct val="90000"/>
              </a:lnSpc>
              <a:spcBef>
                <a:spcPts val="450"/>
              </a:spcBef>
              <a:buClr>
                <a:srgbClr val="005EB8"/>
              </a:buClr>
              <a:buSzPct val="70000"/>
            </a:pPr>
            <a:r>
              <a:rPr lang="fr-FR" sz="2000" b="1" dirty="0">
                <a:solidFill>
                  <a:schemeClr val="tx2"/>
                </a:solidFill>
                <a:ea typeface="+mj-ea"/>
                <a:cs typeface="+mj-cs"/>
              </a:rPr>
              <a:t>Sommaire</a:t>
            </a:r>
            <a:endParaRPr lang="fr-FR" sz="2000" b="1" dirty="0">
              <a:solidFill>
                <a:schemeClr val="tx2"/>
              </a:solidFill>
              <a:ea typeface="+mj-ea"/>
              <a:cs typeface="+mj-cs"/>
              <a:hlinkClick r:id="rId3" action="ppaction://hlinksldjump"/>
            </a:endParaRPr>
          </a:p>
          <a:p>
            <a:pPr marL="285750" lvl="2" indent="-285750" defTabSz="685800">
              <a:lnSpc>
                <a:spcPct val="90000"/>
              </a:lnSpc>
              <a:spcBef>
                <a:spcPts val="450"/>
              </a:spcBef>
              <a:buClr>
                <a:srgbClr val="005EB8"/>
              </a:buClr>
              <a:buSzPct val="70000"/>
              <a:buBlip>
                <a:blip r:embed="rId4"/>
              </a:buBlip>
            </a:pPr>
            <a:r>
              <a:rPr lang="fr-FR" sz="1600" dirty="0">
                <a:hlinkClick r:id="rId3" action="ppaction://hlinksldjump"/>
              </a:rPr>
              <a:t>Définition des équipements de protection</a:t>
            </a:r>
            <a:endParaRPr lang="fr-FR" sz="1600" dirty="0"/>
          </a:p>
          <a:p>
            <a:pPr marL="285750" lvl="2" indent="-285750" defTabSz="685800">
              <a:lnSpc>
                <a:spcPct val="90000"/>
              </a:lnSpc>
              <a:spcBef>
                <a:spcPts val="450"/>
              </a:spcBef>
              <a:buClr>
                <a:srgbClr val="005EB8"/>
              </a:buClr>
              <a:buSzPct val="70000"/>
              <a:buBlip>
                <a:blip r:embed="rId4"/>
              </a:buBlip>
            </a:pPr>
            <a:r>
              <a:rPr lang="fr-FR" sz="1600" dirty="0">
                <a:hlinkClick r:id="rId5" action="ppaction://hlinksldjump"/>
              </a:rPr>
              <a:t>Contexte d’utilisation des équipements de protection</a:t>
            </a:r>
            <a:endParaRPr lang="fr-FR" sz="1600" dirty="0"/>
          </a:p>
          <a:p>
            <a:pPr marL="285750" lvl="2" indent="-285750" defTabSz="685800">
              <a:lnSpc>
                <a:spcPct val="90000"/>
              </a:lnSpc>
              <a:spcBef>
                <a:spcPts val="450"/>
              </a:spcBef>
              <a:buClr>
                <a:srgbClr val="005EB8"/>
              </a:buClr>
              <a:buSzPct val="70000"/>
              <a:buBlip>
                <a:blip r:embed="rId4"/>
              </a:buBlip>
            </a:pPr>
            <a:r>
              <a:rPr lang="fr-FR" sz="1600" dirty="0">
                <a:hlinkClick r:id="rId6" action="ppaction://hlinksldjump"/>
              </a:rPr>
              <a:t>Plus jamais ça ! </a:t>
            </a:r>
            <a:endParaRPr lang="fr-FR" sz="1600" dirty="0"/>
          </a:p>
          <a:p>
            <a:pPr marL="285750" lvl="2" indent="-285750" defTabSz="685800">
              <a:lnSpc>
                <a:spcPct val="90000"/>
              </a:lnSpc>
              <a:spcBef>
                <a:spcPts val="450"/>
              </a:spcBef>
              <a:buClr>
                <a:srgbClr val="005EB8"/>
              </a:buClr>
              <a:buSzPct val="70000"/>
              <a:buBlip>
                <a:blip r:embed="rId4"/>
              </a:buBlip>
            </a:pPr>
            <a:r>
              <a:rPr lang="fr-FR" sz="1600" dirty="0">
                <a:hlinkClick r:id="rId7" action="ppaction://hlinksldjump"/>
              </a:rPr>
              <a:t>En pratique</a:t>
            </a:r>
            <a:endParaRPr lang="fr-FR" sz="1600" dirty="0"/>
          </a:p>
          <a:p>
            <a:pPr marL="285750" lvl="2" indent="-285750" defTabSz="685800">
              <a:lnSpc>
                <a:spcPct val="90000"/>
              </a:lnSpc>
              <a:spcBef>
                <a:spcPts val="450"/>
              </a:spcBef>
              <a:buClr>
                <a:srgbClr val="005EB8"/>
              </a:buClr>
              <a:buSzPct val="70000"/>
              <a:buBlip>
                <a:blip r:embed="rId4"/>
              </a:buBlip>
            </a:pPr>
            <a:r>
              <a:rPr lang="fr-FR" sz="1600" dirty="0">
                <a:hlinkClick r:id="rId8" action="ppaction://hlinksldjump"/>
              </a:rPr>
              <a:t>Cas particuliers </a:t>
            </a:r>
            <a:endParaRPr lang="fr-FR" sz="1600" dirty="0"/>
          </a:p>
          <a:p>
            <a:pPr marL="285750" lvl="2" indent="-285750" defTabSz="685800">
              <a:lnSpc>
                <a:spcPct val="90000"/>
              </a:lnSpc>
              <a:spcBef>
                <a:spcPts val="450"/>
              </a:spcBef>
              <a:buClr>
                <a:srgbClr val="005EB8"/>
              </a:buClr>
              <a:buSzPct val="70000"/>
              <a:buBlip>
                <a:blip r:embed="rId4"/>
              </a:buBlip>
            </a:pPr>
            <a:r>
              <a:rPr lang="fr-FR" sz="1600" dirty="0">
                <a:hlinkClick r:id="rId9" action="ppaction://hlinksldjump"/>
              </a:rPr>
              <a:t>Les bonnes pratiques </a:t>
            </a:r>
            <a:endParaRPr lang="fr-FR" sz="1600" dirty="0"/>
          </a:p>
          <a:p>
            <a:pPr marL="285750" lvl="2" indent="-285750" defTabSz="685800">
              <a:lnSpc>
                <a:spcPct val="90000"/>
              </a:lnSpc>
              <a:spcBef>
                <a:spcPts val="450"/>
              </a:spcBef>
              <a:buClr>
                <a:srgbClr val="005EB8"/>
              </a:buClr>
              <a:buSzPct val="70000"/>
              <a:buBlip>
                <a:blip r:embed="rId4"/>
              </a:buBlip>
            </a:pPr>
            <a:r>
              <a:rPr lang="fr-FR" sz="1600" dirty="0">
                <a:hlinkClick r:id="rId10" action="ppaction://hlinksldjump"/>
              </a:rPr>
              <a:t>Questions à se poser </a:t>
            </a:r>
            <a:endParaRPr lang="fr-FR" sz="1600" dirty="0"/>
          </a:p>
          <a:p>
            <a:pPr marL="285750" lvl="2" indent="-285750" defTabSz="685800">
              <a:lnSpc>
                <a:spcPct val="90000"/>
              </a:lnSpc>
              <a:spcBef>
                <a:spcPts val="450"/>
              </a:spcBef>
              <a:buClr>
                <a:srgbClr val="005EB8"/>
              </a:buClr>
              <a:buSzPct val="70000"/>
              <a:buBlip>
                <a:blip r:embed="rId4"/>
              </a:buBlip>
            </a:pPr>
            <a:r>
              <a:rPr lang="fr-FR" sz="1600" dirty="0">
                <a:hlinkClick r:id="rId11" action="ppaction://hlinksldjump"/>
              </a:rPr>
              <a:t>Collectivement, comment nous nous engageons ? </a:t>
            </a:r>
            <a:endParaRPr lang="fr-FR" sz="1600" dirty="0"/>
          </a:p>
          <a:p>
            <a:pPr marL="285750" lvl="2" indent="-285750" defTabSz="685800">
              <a:lnSpc>
                <a:spcPct val="90000"/>
              </a:lnSpc>
              <a:spcBef>
                <a:spcPts val="450"/>
              </a:spcBef>
              <a:buClr>
                <a:srgbClr val="005EB8"/>
              </a:buClr>
              <a:buSzPct val="70000"/>
              <a:buBlip>
                <a:blip r:embed="rId4"/>
              </a:buBlip>
            </a:pPr>
            <a:r>
              <a:rPr lang="fr-FR" sz="1600" dirty="0">
                <a:hlinkClick r:id="rId12" action="ppaction://hlinksldjump"/>
              </a:rPr>
              <a:t>Annexes</a:t>
            </a:r>
            <a:r>
              <a:rPr lang="fr-FR" sz="1600" dirty="0"/>
              <a:t> : référentiels, liens utiles, VPS</a:t>
            </a:r>
            <a:endParaRPr lang="fr-FR" sz="1600" dirty="0">
              <a:solidFill>
                <a:srgbClr val="FF0000"/>
              </a:solidFill>
            </a:endParaRPr>
          </a:p>
        </p:txBody>
      </p:sp>
      <p:sp>
        <p:nvSpPr>
          <p:cNvPr id="5" name="Rectangle 4"/>
          <p:cNvSpPr/>
          <p:nvPr/>
        </p:nvSpPr>
        <p:spPr>
          <a:xfrm>
            <a:off x="6718300" y="1683791"/>
            <a:ext cx="3657600" cy="584775"/>
          </a:xfrm>
          <a:prstGeom prst="rect">
            <a:avLst/>
          </a:prstGeom>
        </p:spPr>
        <p:txBody>
          <a:bodyPr wrap="square">
            <a:spAutoFit/>
          </a:bodyPr>
          <a:lstStyle/>
          <a:p>
            <a:r>
              <a:rPr lang="fr-FR" sz="1600" b="1" dirty="0">
                <a:solidFill>
                  <a:srgbClr val="9AC236"/>
                </a:solidFill>
              </a:rPr>
              <a:t>J’utilise les moyens de protection collective et je porte les EPI adaptés.</a:t>
            </a:r>
          </a:p>
        </p:txBody>
      </p:sp>
      <p:pic>
        <p:nvPicPr>
          <p:cNvPr id="6" name="Image 5">
            <a:extLst>
              <a:ext uri="{FF2B5EF4-FFF2-40B4-BE49-F238E27FC236}">
                <a16:creationId xmlns:a16="http://schemas.microsoft.com/office/drawing/2014/main" id="{0916EFF9-A39A-F44D-9A6A-33A57E49B9EF}"/>
              </a:ext>
            </a:extLst>
          </p:cNvPr>
          <p:cNvPicPr>
            <a:picLocks noChangeAspect="1"/>
          </p:cNvPicPr>
          <p:nvPr/>
        </p:nvPicPr>
        <p:blipFill rotWithShape="1">
          <a:blip r:embed="rId13" cstate="email">
            <a:extLst>
              <a:ext uri="{28A0092B-C50C-407E-A947-70E740481C1C}">
                <a14:useLocalDpi xmlns:a14="http://schemas.microsoft.com/office/drawing/2010/main"/>
              </a:ext>
            </a:extLst>
          </a:blip>
          <a:srcRect/>
          <a:stretch/>
        </p:blipFill>
        <p:spPr>
          <a:xfrm>
            <a:off x="-22469" y="47625"/>
            <a:ext cx="5061284" cy="6007100"/>
          </a:xfrm>
          <a:prstGeom prst="rect">
            <a:avLst/>
          </a:prstGeom>
        </p:spPr>
      </p:pic>
      <p:pic>
        <p:nvPicPr>
          <p:cNvPr id="12" name="Image 11">
            <a:extLst>
              <a:ext uri="{FF2B5EF4-FFF2-40B4-BE49-F238E27FC236}">
                <a16:creationId xmlns:a16="http://schemas.microsoft.com/office/drawing/2014/main" id="{A2021E96-BD19-994D-9B53-E7688ECA38AE}"/>
              </a:ext>
            </a:extLst>
          </p:cNvPr>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a:off x="5375442" y="1032376"/>
            <a:ext cx="1371600" cy="1371600"/>
          </a:xfrm>
          <a:prstGeom prst="rect">
            <a:avLst/>
          </a:prstGeom>
        </p:spPr>
      </p:pic>
      <p:pic>
        <p:nvPicPr>
          <p:cNvPr id="7" name="Image 6"/>
          <p:cNvPicPr>
            <a:picLocks noChangeAspect="1"/>
          </p:cNvPicPr>
          <p:nvPr/>
        </p:nvPicPr>
        <p:blipFill rotWithShape="1">
          <a:blip r:embed="rId15" cstate="print">
            <a:extLst>
              <a:ext uri="{28A0092B-C50C-407E-A947-70E740481C1C}">
                <a14:useLocalDpi xmlns:a14="http://schemas.microsoft.com/office/drawing/2010/main" val="0"/>
              </a:ext>
            </a:extLst>
          </a:blip>
          <a:srcRect t="1" b="19699"/>
          <a:stretch/>
        </p:blipFill>
        <p:spPr>
          <a:xfrm>
            <a:off x="4889500" y="533401"/>
            <a:ext cx="2320925" cy="1863724"/>
          </a:xfrm>
          <a:prstGeom prst="rect">
            <a:avLst/>
          </a:prstGeom>
        </p:spPr>
      </p:pic>
    </p:spTree>
    <p:extLst>
      <p:ext uri="{BB962C8B-B14F-4D97-AF65-F5344CB8AC3E}">
        <p14:creationId xmlns:p14="http://schemas.microsoft.com/office/powerpoint/2010/main" val="15840547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DE3674A-3ED6-0C43-93A5-752EB9AC40CB}"/>
              </a:ext>
            </a:extLst>
          </p:cNvPr>
          <p:cNvSpPr txBox="1">
            <a:spLocks/>
          </p:cNvSpPr>
          <p:nvPr/>
        </p:nvSpPr>
        <p:spPr>
          <a:xfrm>
            <a:off x="317500" y="339725"/>
            <a:ext cx="7162800" cy="381000"/>
          </a:xfrm>
          <a:prstGeom prst="rect">
            <a:avLst/>
          </a:prstGeom>
        </p:spPr>
        <p:txBody>
          <a:bodyPr/>
          <a:lstStyle>
            <a:lvl1pPr algn="l" defTabSz="801837" rtl="0" eaLnBrk="1" latinLnBrk="0" hangingPunct="1">
              <a:lnSpc>
                <a:spcPct val="90000"/>
              </a:lnSpc>
              <a:spcBef>
                <a:spcPct val="0"/>
              </a:spcBef>
              <a:buNone/>
              <a:defRPr sz="2000" b="1" i="0" kern="1200">
                <a:solidFill>
                  <a:schemeClr val="tx2"/>
                </a:solidFill>
                <a:latin typeface="Ubuntu" panose="020B0504030602030204" pitchFamily="34" charset="0"/>
                <a:ea typeface="+mj-ea"/>
                <a:cs typeface="+mj-cs"/>
              </a:defRPr>
            </a:lvl1pPr>
          </a:lstStyle>
          <a:p>
            <a:pPr marL="0" lvl="2" defTabSz="685800">
              <a:lnSpc>
                <a:spcPct val="90000"/>
              </a:lnSpc>
              <a:spcBef>
                <a:spcPts val="450"/>
              </a:spcBef>
              <a:buClr>
                <a:srgbClr val="005EB8"/>
              </a:buClr>
              <a:buSzPct val="70000"/>
            </a:pPr>
            <a:r>
              <a:rPr lang="fr-FR" sz="2800" b="1" dirty="0">
                <a:solidFill>
                  <a:schemeClr val="tx2"/>
                </a:solidFill>
              </a:rPr>
              <a:t>Définition des équipements de protection</a:t>
            </a:r>
          </a:p>
        </p:txBody>
      </p:sp>
      <p:sp>
        <p:nvSpPr>
          <p:cNvPr id="11" name="Rectangle 10"/>
          <p:cNvSpPr/>
          <p:nvPr/>
        </p:nvSpPr>
        <p:spPr>
          <a:xfrm>
            <a:off x="317500" y="873125"/>
            <a:ext cx="9915526" cy="2400657"/>
          </a:xfrm>
          <a:prstGeom prst="rect">
            <a:avLst/>
          </a:prstGeom>
        </p:spPr>
        <p:txBody>
          <a:bodyPr wrap="square">
            <a:spAutoFit/>
          </a:bodyPr>
          <a:lstStyle/>
          <a:p>
            <a:r>
              <a:rPr lang="fr-FR" sz="2400" b="1" dirty="0">
                <a:solidFill>
                  <a:srgbClr val="0070C0"/>
                </a:solidFill>
              </a:rPr>
              <a:t>Les équipements de protection collective (EPC) </a:t>
            </a:r>
          </a:p>
          <a:p>
            <a:r>
              <a:rPr lang="fr-FR" b="1" dirty="0">
                <a:solidFill>
                  <a:srgbClr val="0070C0"/>
                </a:solidFill>
              </a:rPr>
              <a:t>Une protection collective vise à limiter ou éviter l’exposition au danger des salariés, en réduisant la probabilité de rencontre avec le danger. L’EPC est dit de protection collective s’il assure indistinctement la sécurité du salarié affecté au poste et celle des autres personnes présentes à proximité.</a:t>
            </a:r>
          </a:p>
          <a:p>
            <a:r>
              <a:rPr lang="fr-FR" dirty="0"/>
              <a:t>Un protection collective est une mesure organisationnelle, un dispositif, un mécanisme, un appareil ou une installation qui, par sa conception (agencement et matériaux constitutifs), est capable d’assurer valablement la protection des salariés contre un ou plusieurs risques professionnels et d’en limiter ainsi les conséquences. </a:t>
            </a:r>
            <a:endParaRPr lang="fr-FR" b="1" dirty="0">
              <a:solidFill>
                <a:srgbClr val="0070C0"/>
              </a:solidFill>
            </a:endParaRPr>
          </a:p>
        </p:txBody>
      </p:sp>
      <p:sp>
        <p:nvSpPr>
          <p:cNvPr id="13" name="Rectangle 12"/>
          <p:cNvSpPr/>
          <p:nvPr/>
        </p:nvSpPr>
        <p:spPr>
          <a:xfrm>
            <a:off x="317500" y="3335367"/>
            <a:ext cx="7391400" cy="2262158"/>
          </a:xfrm>
          <a:prstGeom prst="rect">
            <a:avLst/>
          </a:prstGeom>
        </p:spPr>
        <p:txBody>
          <a:bodyPr wrap="square">
            <a:spAutoFit/>
          </a:bodyPr>
          <a:lstStyle/>
          <a:p>
            <a:pPr lvl="0">
              <a:spcBef>
                <a:spcPts val="600"/>
              </a:spcBef>
              <a:defRPr/>
            </a:pPr>
            <a:r>
              <a:rPr lang="fr-FR" b="1" dirty="0"/>
              <a:t>Les équipements de protection collective permettent de protéger l’ensemble des salariés et sont dans ce sens à privilégier. </a:t>
            </a:r>
            <a:r>
              <a:rPr lang="fr-FR" dirty="0"/>
              <a:t>Les principes qui régissent les moyens de protection collective :</a:t>
            </a:r>
            <a:endParaRPr lang="fr-FR" altLang="fr-FR" dirty="0"/>
          </a:p>
          <a:p>
            <a:pPr marL="342900" marR="0" lvl="0" indent="-342900" algn="l" defTabSz="914400" rtl="0" eaLnBrk="1" fontAlgn="auto" latinLnBrk="0" hangingPunct="1">
              <a:lnSpc>
                <a:spcPct val="100000"/>
              </a:lnSpc>
              <a:spcBef>
                <a:spcPts val="600"/>
              </a:spcBef>
              <a:spcAft>
                <a:spcPts val="0"/>
              </a:spcAft>
              <a:buClrTx/>
              <a:buSzTx/>
              <a:buFontTx/>
              <a:buBlip>
                <a:blip r:embed="rId3"/>
              </a:buBlip>
              <a:tabLst/>
              <a:defRPr/>
            </a:pPr>
            <a:r>
              <a:rPr lang="fr-FR" altLang="fr-FR" dirty="0"/>
              <a:t>la protection </a:t>
            </a:r>
            <a:r>
              <a:rPr lang="fr-FR" altLang="fr-FR" b="1" dirty="0"/>
              <a:t>par éloignement </a:t>
            </a:r>
            <a:r>
              <a:rPr lang="fr-FR" altLang="fr-FR" dirty="0"/>
              <a:t>(balisage, déviation…), </a:t>
            </a:r>
          </a:p>
          <a:p>
            <a:pPr marL="342900" marR="0" lvl="0" indent="-342900" algn="l" defTabSz="914400" rtl="0" eaLnBrk="1" fontAlgn="auto" latinLnBrk="0" hangingPunct="1">
              <a:lnSpc>
                <a:spcPct val="100000"/>
              </a:lnSpc>
              <a:spcBef>
                <a:spcPts val="600"/>
              </a:spcBef>
              <a:spcAft>
                <a:spcPts val="0"/>
              </a:spcAft>
              <a:buClrTx/>
              <a:buSzTx/>
              <a:buFontTx/>
              <a:buBlip>
                <a:blip r:embed="rId3"/>
              </a:buBlip>
              <a:tabLst/>
              <a:defRPr/>
            </a:pPr>
            <a:r>
              <a:rPr lang="fr-FR" altLang="fr-FR" dirty="0"/>
              <a:t>la protection </a:t>
            </a:r>
            <a:r>
              <a:rPr lang="fr-FR" altLang="fr-FR" b="1" dirty="0"/>
              <a:t>par obstacle </a:t>
            </a:r>
            <a:r>
              <a:rPr lang="fr-FR" altLang="fr-FR" dirty="0"/>
              <a:t>(rambarde de sécurité, garde-corps…), </a:t>
            </a:r>
          </a:p>
          <a:p>
            <a:pPr marL="342900" marR="0" lvl="0" indent="-342900" algn="l" defTabSz="914400" rtl="0" eaLnBrk="1" fontAlgn="auto" latinLnBrk="0" hangingPunct="1">
              <a:lnSpc>
                <a:spcPct val="100000"/>
              </a:lnSpc>
              <a:spcBef>
                <a:spcPts val="600"/>
              </a:spcBef>
              <a:spcAft>
                <a:spcPts val="0"/>
              </a:spcAft>
              <a:buClrTx/>
              <a:buSzTx/>
              <a:buFontTx/>
              <a:buBlip>
                <a:blip r:embed="rId3"/>
              </a:buBlip>
              <a:tabLst/>
              <a:defRPr/>
            </a:pPr>
            <a:r>
              <a:rPr lang="fr-FR" altLang="fr-FR" dirty="0"/>
              <a:t>la protection </a:t>
            </a:r>
            <a:r>
              <a:rPr lang="fr-FR" altLang="fr-FR" b="1" dirty="0"/>
              <a:t>par atténuation d’une nuisance </a:t>
            </a:r>
            <a:r>
              <a:rPr lang="fr-FR" altLang="fr-FR" dirty="0"/>
              <a:t>(insonorisation du local, encoffrement de la pièce usinée, aspiration de poussière, ventilation…).</a:t>
            </a:r>
          </a:p>
        </p:txBody>
      </p:sp>
      <p:sp>
        <p:nvSpPr>
          <p:cNvPr id="4" name="Rectangle 3"/>
          <p:cNvSpPr/>
          <p:nvPr/>
        </p:nvSpPr>
        <p:spPr>
          <a:xfrm>
            <a:off x="7708900" y="4700837"/>
            <a:ext cx="2743200" cy="830997"/>
          </a:xfrm>
          <a:prstGeom prst="rect">
            <a:avLst/>
          </a:prstGeom>
        </p:spPr>
        <p:txBody>
          <a:bodyPr wrap="square">
            <a:spAutoFit/>
          </a:bodyPr>
          <a:lstStyle/>
          <a:p>
            <a:r>
              <a:rPr lang="fr-FR" sz="1200" dirty="0"/>
              <a:t>Idée de la DR Normandie dans La Ruche : Balisage sur enrouleur fixé à avant et arrière de la nacelle pour empêcher les piétons de passer.  </a:t>
            </a:r>
          </a:p>
        </p:txBody>
      </p:sp>
      <p:pic>
        <p:nvPicPr>
          <p:cNvPr id="6" name="Image 5"/>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242300" y="3273782"/>
            <a:ext cx="1690689" cy="1386396"/>
          </a:xfrm>
          <a:prstGeom prst="rect">
            <a:avLst/>
          </a:prstGeom>
        </p:spPr>
      </p:pic>
    </p:spTree>
    <p:extLst>
      <p:ext uri="{BB962C8B-B14F-4D97-AF65-F5344CB8AC3E}">
        <p14:creationId xmlns:p14="http://schemas.microsoft.com/office/powerpoint/2010/main" val="1175869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DE3674A-3ED6-0C43-93A5-752EB9AC40CB}"/>
              </a:ext>
            </a:extLst>
          </p:cNvPr>
          <p:cNvSpPr txBox="1">
            <a:spLocks/>
          </p:cNvSpPr>
          <p:nvPr/>
        </p:nvSpPr>
        <p:spPr>
          <a:xfrm>
            <a:off x="317500" y="339725"/>
            <a:ext cx="7086600" cy="457200"/>
          </a:xfrm>
          <a:prstGeom prst="rect">
            <a:avLst/>
          </a:prstGeom>
        </p:spPr>
        <p:txBody>
          <a:bodyPr/>
          <a:lstStyle>
            <a:lvl1pPr algn="l" defTabSz="801837" rtl="0" eaLnBrk="1" latinLnBrk="0" hangingPunct="1">
              <a:lnSpc>
                <a:spcPct val="90000"/>
              </a:lnSpc>
              <a:spcBef>
                <a:spcPct val="0"/>
              </a:spcBef>
              <a:buNone/>
              <a:defRPr sz="2000" b="1" i="0" kern="1200">
                <a:solidFill>
                  <a:schemeClr val="tx2"/>
                </a:solidFill>
                <a:latin typeface="Ubuntu" panose="020B0504030602030204" pitchFamily="34" charset="0"/>
                <a:ea typeface="+mj-ea"/>
                <a:cs typeface="+mj-cs"/>
              </a:defRPr>
            </a:lvl1pPr>
          </a:lstStyle>
          <a:p>
            <a:pPr marL="0" lvl="2" defTabSz="685800">
              <a:lnSpc>
                <a:spcPct val="90000"/>
              </a:lnSpc>
              <a:spcBef>
                <a:spcPts val="450"/>
              </a:spcBef>
              <a:buClr>
                <a:srgbClr val="005EB8"/>
              </a:buClr>
              <a:buSzPct val="70000"/>
            </a:pPr>
            <a:r>
              <a:rPr lang="fr-FR" sz="2800" b="1" dirty="0">
                <a:solidFill>
                  <a:schemeClr val="tx2"/>
                </a:solidFill>
              </a:rPr>
              <a:t>Définition des équipements de protection</a:t>
            </a:r>
          </a:p>
        </p:txBody>
      </p:sp>
      <p:sp>
        <p:nvSpPr>
          <p:cNvPr id="11" name="Rectangle 10"/>
          <p:cNvSpPr/>
          <p:nvPr/>
        </p:nvSpPr>
        <p:spPr>
          <a:xfrm>
            <a:off x="317500" y="949325"/>
            <a:ext cx="9982200" cy="1569660"/>
          </a:xfrm>
          <a:prstGeom prst="rect">
            <a:avLst/>
          </a:prstGeom>
        </p:spPr>
        <p:txBody>
          <a:bodyPr wrap="square">
            <a:spAutoFit/>
          </a:bodyPr>
          <a:lstStyle/>
          <a:p>
            <a:r>
              <a:rPr lang="fr-FR" sz="2400" b="1" dirty="0">
                <a:solidFill>
                  <a:srgbClr val="0070C0"/>
                </a:solidFill>
              </a:rPr>
              <a:t>Les équipements de protection individuelle (EPI)</a:t>
            </a:r>
            <a:r>
              <a:rPr lang="fr-FR" b="1" dirty="0">
                <a:solidFill>
                  <a:srgbClr val="0070C0"/>
                </a:solidFill>
              </a:rPr>
              <a:t> </a:t>
            </a:r>
          </a:p>
          <a:p>
            <a:pPr eaLnBrk="0" fontAlgn="base" hangingPunct="0">
              <a:spcBef>
                <a:spcPct val="0"/>
              </a:spcBef>
              <a:spcAft>
                <a:spcPct val="0"/>
              </a:spcAft>
            </a:pPr>
            <a:r>
              <a:rPr lang="fr-FR" b="1" dirty="0">
                <a:solidFill>
                  <a:srgbClr val="0070C0"/>
                </a:solidFill>
              </a:rPr>
              <a:t>Les EPI sont des « dispositifs ou moyens destinés à être portés ou tenus par une personne en vue de la protéger contre un ou plusieurs risques susceptibles de menacer sa santé ou sa sécurité »</a:t>
            </a:r>
            <a:r>
              <a:rPr lang="fr-FR" b="1" dirty="0">
                <a:solidFill>
                  <a:srgbClr val="0070C0"/>
                </a:solidFill>
                <a:hlinkClick r:id="rId3"/>
              </a:rPr>
              <a:t> (Code du travail).</a:t>
            </a:r>
            <a:r>
              <a:rPr lang="fr-FR" b="1" dirty="0">
                <a:solidFill>
                  <a:srgbClr val="0070C0"/>
                </a:solidFill>
              </a:rPr>
              <a:t> </a:t>
            </a:r>
            <a:r>
              <a:rPr lang="fr-FR" b="1" dirty="0"/>
              <a:t>Leur utilisation ne doit être envisagée qu’en complément des autres mesures d’élimination ou de réduction des risques. </a:t>
            </a:r>
          </a:p>
        </p:txBody>
      </p:sp>
      <p:sp>
        <p:nvSpPr>
          <p:cNvPr id="5" name="Rectangle 4"/>
          <p:cNvSpPr/>
          <p:nvPr/>
        </p:nvSpPr>
        <p:spPr>
          <a:xfrm>
            <a:off x="393700" y="2649160"/>
            <a:ext cx="7550150" cy="2993127"/>
          </a:xfrm>
          <a:prstGeom prst="rect">
            <a:avLst/>
          </a:prstGeom>
        </p:spPr>
        <p:txBody>
          <a:bodyPr wrap="square">
            <a:spAutoFit/>
          </a:bodyPr>
          <a:lstStyle/>
          <a:p>
            <a:pPr lvl="0" eaLnBrk="0" fontAlgn="base" hangingPunct="0">
              <a:spcBef>
                <a:spcPct val="0"/>
              </a:spcBef>
              <a:spcAft>
                <a:spcPct val="0"/>
              </a:spcAft>
            </a:pPr>
            <a:r>
              <a:rPr lang="fr-FR" altLang="fr-FR" sz="1600" b="1" dirty="0"/>
              <a:t>Il existe trois catégories d'EPI (équipement de protection individuelle) :</a:t>
            </a:r>
            <a:endParaRPr lang="fr-FR" altLang="fr-FR" sz="1600" dirty="0"/>
          </a:p>
          <a:p>
            <a:pPr marL="342900" lvl="0" indent="-342900">
              <a:spcBef>
                <a:spcPts val="500"/>
              </a:spcBef>
              <a:buBlip>
                <a:blip r:embed="rId4"/>
              </a:buBlip>
              <a:defRPr/>
            </a:pPr>
            <a:r>
              <a:rPr lang="fr-FR" altLang="fr-FR" sz="1600" dirty="0"/>
              <a:t>La catégorie I regroupe l'ensemble d'EPI qui permettent une protection contre les lésions superficielles, telles que les vibrations ou le rayonnement solaire : gants de jardinage…</a:t>
            </a:r>
          </a:p>
          <a:p>
            <a:pPr marL="342900" lvl="0" indent="-342900">
              <a:spcBef>
                <a:spcPts val="500"/>
              </a:spcBef>
              <a:buBlip>
                <a:blip r:embed="rId4"/>
              </a:buBlip>
              <a:defRPr/>
            </a:pPr>
            <a:r>
              <a:rPr lang="fr-FR" altLang="fr-FR" sz="1600" dirty="0"/>
              <a:t>La catégorie II regroupe l'ensemble d'EPI qui permettent une protection plus élaborée contre des lésions graves susceptibles de mutiler un individu. Ils concernent les risques intermédiaires, autres que ceux énumérés par les catégories I et III : chaussures de sécurité, lunettes de protection, gants anti-coupure</a:t>
            </a:r>
          </a:p>
          <a:p>
            <a:pPr marL="342900" lvl="0" indent="-342900">
              <a:spcBef>
                <a:spcPts val="500"/>
              </a:spcBef>
              <a:buBlip>
                <a:blip r:embed="rId4"/>
              </a:buBlip>
              <a:defRPr/>
            </a:pPr>
            <a:r>
              <a:rPr lang="fr-FR" altLang="fr-FR" sz="1600" dirty="0"/>
              <a:t>La catégorie III regroupe l'ensemble d'EPI destinés à la protection contre des risques pouvant entraîner des lésions irréversibles ou mortelles chez le porteur : casques électricien, gants TST, VIM, harnais, </a:t>
            </a:r>
            <a:r>
              <a:rPr lang="fr-FR" altLang="fr-FR" sz="1600" dirty="0" err="1"/>
              <a:t>anti-chute</a:t>
            </a:r>
            <a:r>
              <a:rPr lang="fr-FR" altLang="fr-FR" sz="1600" dirty="0"/>
              <a:t>.</a:t>
            </a:r>
          </a:p>
        </p:txBody>
      </p:sp>
      <p:sp>
        <p:nvSpPr>
          <p:cNvPr id="9" name="Espace réservé du contenu 3"/>
          <p:cNvSpPr txBox="1">
            <a:spLocks/>
          </p:cNvSpPr>
          <p:nvPr/>
        </p:nvSpPr>
        <p:spPr bwMode="auto">
          <a:xfrm>
            <a:off x="8166101" y="2649160"/>
            <a:ext cx="2209800" cy="2719765"/>
          </a:xfrm>
          <a:custGeom>
            <a:avLst/>
            <a:gdLst>
              <a:gd name="connsiteX0" fmla="*/ 0 w 3970784"/>
              <a:gd name="connsiteY0" fmla="*/ 518108 h 4681536"/>
              <a:gd name="connsiteX1" fmla="*/ 151751 w 3970784"/>
              <a:gd name="connsiteY1" fmla="*/ 151750 h 4681536"/>
              <a:gd name="connsiteX2" fmla="*/ 518109 w 3970784"/>
              <a:gd name="connsiteY2" fmla="*/ 0 h 4681536"/>
              <a:gd name="connsiteX3" fmla="*/ 3452676 w 3970784"/>
              <a:gd name="connsiteY3" fmla="*/ 0 h 4681536"/>
              <a:gd name="connsiteX4" fmla="*/ 3819034 w 3970784"/>
              <a:gd name="connsiteY4" fmla="*/ 151751 h 4681536"/>
              <a:gd name="connsiteX5" fmla="*/ 3970784 w 3970784"/>
              <a:gd name="connsiteY5" fmla="*/ 518109 h 4681536"/>
              <a:gd name="connsiteX6" fmla="*/ 3970784 w 3970784"/>
              <a:gd name="connsiteY6" fmla="*/ 4163428 h 4681536"/>
              <a:gd name="connsiteX7" fmla="*/ 3819034 w 3970784"/>
              <a:gd name="connsiteY7" fmla="*/ 4529786 h 4681536"/>
              <a:gd name="connsiteX8" fmla="*/ 3452676 w 3970784"/>
              <a:gd name="connsiteY8" fmla="*/ 4681536 h 4681536"/>
              <a:gd name="connsiteX9" fmla="*/ 518108 w 3970784"/>
              <a:gd name="connsiteY9" fmla="*/ 4681536 h 4681536"/>
              <a:gd name="connsiteX10" fmla="*/ 151750 w 3970784"/>
              <a:gd name="connsiteY10" fmla="*/ 4529785 h 4681536"/>
              <a:gd name="connsiteX11" fmla="*/ 0 w 3970784"/>
              <a:gd name="connsiteY11" fmla="*/ 4163427 h 4681536"/>
              <a:gd name="connsiteX12" fmla="*/ 0 w 3970784"/>
              <a:gd name="connsiteY12" fmla="*/ 518108 h 4681536"/>
              <a:gd name="connsiteX0" fmla="*/ 57337 w 4028121"/>
              <a:gd name="connsiteY0" fmla="*/ 693905 h 4857333"/>
              <a:gd name="connsiteX1" fmla="*/ 575446 w 4028121"/>
              <a:gd name="connsiteY1" fmla="*/ 175797 h 4857333"/>
              <a:gd name="connsiteX2" fmla="*/ 3510013 w 4028121"/>
              <a:gd name="connsiteY2" fmla="*/ 175797 h 4857333"/>
              <a:gd name="connsiteX3" fmla="*/ 3876371 w 4028121"/>
              <a:gd name="connsiteY3" fmla="*/ 327548 h 4857333"/>
              <a:gd name="connsiteX4" fmla="*/ 4028121 w 4028121"/>
              <a:gd name="connsiteY4" fmla="*/ 693906 h 4857333"/>
              <a:gd name="connsiteX5" fmla="*/ 4028121 w 4028121"/>
              <a:gd name="connsiteY5" fmla="*/ 4339225 h 4857333"/>
              <a:gd name="connsiteX6" fmla="*/ 3876371 w 4028121"/>
              <a:gd name="connsiteY6" fmla="*/ 4705583 h 4857333"/>
              <a:gd name="connsiteX7" fmla="*/ 3510013 w 4028121"/>
              <a:gd name="connsiteY7" fmla="*/ 4857333 h 4857333"/>
              <a:gd name="connsiteX8" fmla="*/ 575445 w 4028121"/>
              <a:gd name="connsiteY8" fmla="*/ 4857333 h 4857333"/>
              <a:gd name="connsiteX9" fmla="*/ 209087 w 4028121"/>
              <a:gd name="connsiteY9" fmla="*/ 4705582 h 4857333"/>
              <a:gd name="connsiteX10" fmla="*/ 57337 w 4028121"/>
              <a:gd name="connsiteY10" fmla="*/ 4339224 h 4857333"/>
              <a:gd name="connsiteX11" fmla="*/ 57337 w 4028121"/>
              <a:gd name="connsiteY11" fmla="*/ 693905 h 4857333"/>
              <a:gd name="connsiteX0" fmla="*/ 57337 w 4028121"/>
              <a:gd name="connsiteY0" fmla="*/ 724033 h 4887461"/>
              <a:gd name="connsiteX1" fmla="*/ 575446 w 4028121"/>
              <a:gd name="connsiteY1" fmla="*/ 205925 h 4887461"/>
              <a:gd name="connsiteX2" fmla="*/ 3510013 w 4028121"/>
              <a:gd name="connsiteY2" fmla="*/ 205925 h 4887461"/>
              <a:gd name="connsiteX3" fmla="*/ 3876371 w 4028121"/>
              <a:gd name="connsiteY3" fmla="*/ 357676 h 4887461"/>
              <a:gd name="connsiteX4" fmla="*/ 4028121 w 4028121"/>
              <a:gd name="connsiteY4" fmla="*/ 724034 h 4887461"/>
              <a:gd name="connsiteX5" fmla="*/ 4028121 w 4028121"/>
              <a:gd name="connsiteY5" fmla="*/ 4369353 h 4887461"/>
              <a:gd name="connsiteX6" fmla="*/ 3876371 w 4028121"/>
              <a:gd name="connsiteY6" fmla="*/ 4735711 h 4887461"/>
              <a:gd name="connsiteX7" fmla="*/ 3510013 w 4028121"/>
              <a:gd name="connsiteY7" fmla="*/ 4887461 h 4887461"/>
              <a:gd name="connsiteX8" fmla="*/ 575445 w 4028121"/>
              <a:gd name="connsiteY8" fmla="*/ 4887461 h 4887461"/>
              <a:gd name="connsiteX9" fmla="*/ 209087 w 4028121"/>
              <a:gd name="connsiteY9" fmla="*/ 4735710 h 4887461"/>
              <a:gd name="connsiteX10" fmla="*/ 57337 w 4028121"/>
              <a:gd name="connsiteY10" fmla="*/ 4369352 h 4887461"/>
              <a:gd name="connsiteX11" fmla="*/ 57337 w 4028121"/>
              <a:gd name="connsiteY11" fmla="*/ 724033 h 4887461"/>
              <a:gd name="connsiteX0" fmla="*/ 57337 w 4028121"/>
              <a:gd name="connsiteY0" fmla="*/ 670723 h 4834151"/>
              <a:gd name="connsiteX1" fmla="*/ 575446 w 4028121"/>
              <a:gd name="connsiteY1" fmla="*/ 152615 h 4834151"/>
              <a:gd name="connsiteX2" fmla="*/ 3510013 w 4028121"/>
              <a:gd name="connsiteY2" fmla="*/ 152615 h 4834151"/>
              <a:gd name="connsiteX3" fmla="*/ 3876371 w 4028121"/>
              <a:gd name="connsiteY3" fmla="*/ 304366 h 4834151"/>
              <a:gd name="connsiteX4" fmla="*/ 4028121 w 4028121"/>
              <a:gd name="connsiteY4" fmla="*/ 670724 h 4834151"/>
              <a:gd name="connsiteX5" fmla="*/ 4028121 w 4028121"/>
              <a:gd name="connsiteY5" fmla="*/ 4316043 h 4834151"/>
              <a:gd name="connsiteX6" fmla="*/ 3876371 w 4028121"/>
              <a:gd name="connsiteY6" fmla="*/ 4682401 h 4834151"/>
              <a:gd name="connsiteX7" fmla="*/ 3510013 w 4028121"/>
              <a:gd name="connsiteY7" fmla="*/ 4834151 h 4834151"/>
              <a:gd name="connsiteX8" fmla="*/ 575445 w 4028121"/>
              <a:gd name="connsiteY8" fmla="*/ 4834151 h 4834151"/>
              <a:gd name="connsiteX9" fmla="*/ 209087 w 4028121"/>
              <a:gd name="connsiteY9" fmla="*/ 4682400 h 4834151"/>
              <a:gd name="connsiteX10" fmla="*/ 57337 w 4028121"/>
              <a:gd name="connsiteY10" fmla="*/ 4316042 h 4834151"/>
              <a:gd name="connsiteX11" fmla="*/ 57337 w 4028121"/>
              <a:gd name="connsiteY11" fmla="*/ 670723 h 4834151"/>
              <a:gd name="connsiteX0" fmla="*/ 68385 w 4039169"/>
              <a:gd name="connsiteY0" fmla="*/ 670723 h 4834151"/>
              <a:gd name="connsiteX1" fmla="*/ 586494 w 4039169"/>
              <a:gd name="connsiteY1" fmla="*/ 152615 h 4834151"/>
              <a:gd name="connsiteX2" fmla="*/ 3521061 w 4039169"/>
              <a:gd name="connsiteY2" fmla="*/ 152615 h 4834151"/>
              <a:gd name="connsiteX3" fmla="*/ 3887419 w 4039169"/>
              <a:gd name="connsiteY3" fmla="*/ 304366 h 4834151"/>
              <a:gd name="connsiteX4" fmla="*/ 4039169 w 4039169"/>
              <a:gd name="connsiteY4" fmla="*/ 670724 h 4834151"/>
              <a:gd name="connsiteX5" fmla="*/ 4039169 w 4039169"/>
              <a:gd name="connsiteY5" fmla="*/ 4316043 h 4834151"/>
              <a:gd name="connsiteX6" fmla="*/ 3887419 w 4039169"/>
              <a:gd name="connsiteY6" fmla="*/ 4682401 h 4834151"/>
              <a:gd name="connsiteX7" fmla="*/ 3521061 w 4039169"/>
              <a:gd name="connsiteY7" fmla="*/ 4834151 h 4834151"/>
              <a:gd name="connsiteX8" fmla="*/ 586493 w 4039169"/>
              <a:gd name="connsiteY8" fmla="*/ 4834151 h 4834151"/>
              <a:gd name="connsiteX9" fmla="*/ 220135 w 4039169"/>
              <a:gd name="connsiteY9" fmla="*/ 4682400 h 4834151"/>
              <a:gd name="connsiteX10" fmla="*/ 68385 w 4039169"/>
              <a:gd name="connsiteY10" fmla="*/ 4316042 h 4834151"/>
              <a:gd name="connsiteX11" fmla="*/ 68385 w 4039169"/>
              <a:gd name="connsiteY11" fmla="*/ 670723 h 4834151"/>
              <a:gd name="connsiteX0" fmla="*/ 102293 w 4073077"/>
              <a:gd name="connsiteY0" fmla="*/ 670723 h 4834151"/>
              <a:gd name="connsiteX1" fmla="*/ 620402 w 4073077"/>
              <a:gd name="connsiteY1" fmla="*/ 152615 h 4834151"/>
              <a:gd name="connsiteX2" fmla="*/ 3554969 w 4073077"/>
              <a:gd name="connsiteY2" fmla="*/ 152615 h 4834151"/>
              <a:gd name="connsiteX3" fmla="*/ 3921327 w 4073077"/>
              <a:gd name="connsiteY3" fmla="*/ 304366 h 4834151"/>
              <a:gd name="connsiteX4" fmla="*/ 4073077 w 4073077"/>
              <a:gd name="connsiteY4" fmla="*/ 670724 h 4834151"/>
              <a:gd name="connsiteX5" fmla="*/ 4073077 w 4073077"/>
              <a:gd name="connsiteY5" fmla="*/ 4316043 h 4834151"/>
              <a:gd name="connsiteX6" fmla="*/ 3921327 w 4073077"/>
              <a:gd name="connsiteY6" fmla="*/ 4682401 h 4834151"/>
              <a:gd name="connsiteX7" fmla="*/ 3554969 w 4073077"/>
              <a:gd name="connsiteY7" fmla="*/ 4834151 h 4834151"/>
              <a:gd name="connsiteX8" fmla="*/ 620401 w 4073077"/>
              <a:gd name="connsiteY8" fmla="*/ 4834151 h 4834151"/>
              <a:gd name="connsiteX9" fmla="*/ 254043 w 4073077"/>
              <a:gd name="connsiteY9" fmla="*/ 4682400 h 4834151"/>
              <a:gd name="connsiteX10" fmla="*/ 102293 w 4073077"/>
              <a:gd name="connsiteY10" fmla="*/ 4316042 h 4834151"/>
              <a:gd name="connsiteX11" fmla="*/ 102293 w 4073077"/>
              <a:gd name="connsiteY11" fmla="*/ 670723 h 4834151"/>
              <a:gd name="connsiteX0" fmla="*/ 71813 w 4042597"/>
              <a:gd name="connsiteY0" fmla="*/ 670723 h 4834151"/>
              <a:gd name="connsiteX1" fmla="*/ 589922 w 4042597"/>
              <a:gd name="connsiteY1" fmla="*/ 152615 h 4834151"/>
              <a:gd name="connsiteX2" fmla="*/ 3524489 w 4042597"/>
              <a:gd name="connsiteY2" fmla="*/ 152615 h 4834151"/>
              <a:gd name="connsiteX3" fmla="*/ 3890847 w 4042597"/>
              <a:gd name="connsiteY3" fmla="*/ 304366 h 4834151"/>
              <a:gd name="connsiteX4" fmla="*/ 4042597 w 4042597"/>
              <a:gd name="connsiteY4" fmla="*/ 670724 h 4834151"/>
              <a:gd name="connsiteX5" fmla="*/ 4042597 w 4042597"/>
              <a:gd name="connsiteY5" fmla="*/ 4316043 h 4834151"/>
              <a:gd name="connsiteX6" fmla="*/ 3890847 w 4042597"/>
              <a:gd name="connsiteY6" fmla="*/ 4682401 h 4834151"/>
              <a:gd name="connsiteX7" fmla="*/ 3524489 w 4042597"/>
              <a:gd name="connsiteY7" fmla="*/ 4834151 h 4834151"/>
              <a:gd name="connsiteX8" fmla="*/ 589921 w 4042597"/>
              <a:gd name="connsiteY8" fmla="*/ 4834151 h 4834151"/>
              <a:gd name="connsiteX9" fmla="*/ 223563 w 4042597"/>
              <a:gd name="connsiteY9" fmla="*/ 4682400 h 4834151"/>
              <a:gd name="connsiteX10" fmla="*/ 71813 w 4042597"/>
              <a:gd name="connsiteY10" fmla="*/ 4316042 h 4834151"/>
              <a:gd name="connsiteX11" fmla="*/ 71813 w 4042597"/>
              <a:gd name="connsiteY11" fmla="*/ 670723 h 4834151"/>
              <a:gd name="connsiteX0" fmla="*/ 82861 w 4053645"/>
              <a:gd name="connsiteY0" fmla="*/ 670723 h 4834151"/>
              <a:gd name="connsiteX1" fmla="*/ 600970 w 4053645"/>
              <a:gd name="connsiteY1" fmla="*/ 152615 h 4834151"/>
              <a:gd name="connsiteX2" fmla="*/ 3535537 w 4053645"/>
              <a:gd name="connsiteY2" fmla="*/ 152615 h 4834151"/>
              <a:gd name="connsiteX3" fmla="*/ 3901895 w 4053645"/>
              <a:gd name="connsiteY3" fmla="*/ 304366 h 4834151"/>
              <a:gd name="connsiteX4" fmla="*/ 4053645 w 4053645"/>
              <a:gd name="connsiteY4" fmla="*/ 670724 h 4834151"/>
              <a:gd name="connsiteX5" fmla="*/ 4053645 w 4053645"/>
              <a:gd name="connsiteY5" fmla="*/ 4316043 h 4834151"/>
              <a:gd name="connsiteX6" fmla="*/ 3901895 w 4053645"/>
              <a:gd name="connsiteY6" fmla="*/ 4682401 h 4834151"/>
              <a:gd name="connsiteX7" fmla="*/ 3535537 w 4053645"/>
              <a:gd name="connsiteY7" fmla="*/ 4834151 h 4834151"/>
              <a:gd name="connsiteX8" fmla="*/ 600969 w 4053645"/>
              <a:gd name="connsiteY8" fmla="*/ 4834151 h 4834151"/>
              <a:gd name="connsiteX9" fmla="*/ 234611 w 4053645"/>
              <a:gd name="connsiteY9" fmla="*/ 4682400 h 4834151"/>
              <a:gd name="connsiteX10" fmla="*/ 82861 w 4053645"/>
              <a:gd name="connsiteY10" fmla="*/ 4316042 h 4834151"/>
              <a:gd name="connsiteX11" fmla="*/ 82861 w 4053645"/>
              <a:gd name="connsiteY11" fmla="*/ 670723 h 4834151"/>
              <a:gd name="connsiteX0" fmla="*/ 55809 w 4026593"/>
              <a:gd name="connsiteY0" fmla="*/ 670723 h 4834151"/>
              <a:gd name="connsiteX1" fmla="*/ 573918 w 4026593"/>
              <a:gd name="connsiteY1" fmla="*/ 152615 h 4834151"/>
              <a:gd name="connsiteX2" fmla="*/ 3508485 w 4026593"/>
              <a:gd name="connsiteY2" fmla="*/ 152615 h 4834151"/>
              <a:gd name="connsiteX3" fmla="*/ 3874843 w 4026593"/>
              <a:gd name="connsiteY3" fmla="*/ 304366 h 4834151"/>
              <a:gd name="connsiteX4" fmla="*/ 4026593 w 4026593"/>
              <a:gd name="connsiteY4" fmla="*/ 670724 h 4834151"/>
              <a:gd name="connsiteX5" fmla="*/ 4026593 w 4026593"/>
              <a:gd name="connsiteY5" fmla="*/ 4316043 h 4834151"/>
              <a:gd name="connsiteX6" fmla="*/ 3874843 w 4026593"/>
              <a:gd name="connsiteY6" fmla="*/ 4682401 h 4834151"/>
              <a:gd name="connsiteX7" fmla="*/ 3508485 w 4026593"/>
              <a:gd name="connsiteY7" fmla="*/ 4834151 h 4834151"/>
              <a:gd name="connsiteX8" fmla="*/ 573917 w 4026593"/>
              <a:gd name="connsiteY8" fmla="*/ 4834151 h 4834151"/>
              <a:gd name="connsiteX9" fmla="*/ 207559 w 4026593"/>
              <a:gd name="connsiteY9" fmla="*/ 4682400 h 4834151"/>
              <a:gd name="connsiteX10" fmla="*/ 55809 w 4026593"/>
              <a:gd name="connsiteY10" fmla="*/ 4316042 h 4834151"/>
              <a:gd name="connsiteX11" fmla="*/ 55809 w 4026593"/>
              <a:gd name="connsiteY11" fmla="*/ 670723 h 4834151"/>
              <a:gd name="connsiteX0" fmla="*/ 93527 w 4064311"/>
              <a:gd name="connsiteY0" fmla="*/ 670723 h 4834151"/>
              <a:gd name="connsiteX1" fmla="*/ 611636 w 4064311"/>
              <a:gd name="connsiteY1" fmla="*/ 152615 h 4834151"/>
              <a:gd name="connsiteX2" fmla="*/ 3546203 w 4064311"/>
              <a:gd name="connsiteY2" fmla="*/ 152615 h 4834151"/>
              <a:gd name="connsiteX3" fmla="*/ 3912561 w 4064311"/>
              <a:gd name="connsiteY3" fmla="*/ 304366 h 4834151"/>
              <a:gd name="connsiteX4" fmla="*/ 4064311 w 4064311"/>
              <a:gd name="connsiteY4" fmla="*/ 670724 h 4834151"/>
              <a:gd name="connsiteX5" fmla="*/ 4064311 w 4064311"/>
              <a:gd name="connsiteY5" fmla="*/ 4316043 h 4834151"/>
              <a:gd name="connsiteX6" fmla="*/ 3912561 w 4064311"/>
              <a:gd name="connsiteY6" fmla="*/ 4682401 h 4834151"/>
              <a:gd name="connsiteX7" fmla="*/ 3546203 w 4064311"/>
              <a:gd name="connsiteY7" fmla="*/ 4834151 h 4834151"/>
              <a:gd name="connsiteX8" fmla="*/ 611635 w 4064311"/>
              <a:gd name="connsiteY8" fmla="*/ 4834151 h 4834151"/>
              <a:gd name="connsiteX9" fmla="*/ 245277 w 4064311"/>
              <a:gd name="connsiteY9" fmla="*/ 4682400 h 4834151"/>
              <a:gd name="connsiteX10" fmla="*/ 93527 w 4064311"/>
              <a:gd name="connsiteY10" fmla="*/ 4316042 h 4834151"/>
              <a:gd name="connsiteX11" fmla="*/ 93527 w 4064311"/>
              <a:gd name="connsiteY11" fmla="*/ 670723 h 4834151"/>
              <a:gd name="connsiteX0" fmla="*/ 59237 w 4030021"/>
              <a:gd name="connsiteY0" fmla="*/ 670723 h 4834151"/>
              <a:gd name="connsiteX1" fmla="*/ 577346 w 4030021"/>
              <a:gd name="connsiteY1" fmla="*/ 152615 h 4834151"/>
              <a:gd name="connsiteX2" fmla="*/ 3511913 w 4030021"/>
              <a:gd name="connsiteY2" fmla="*/ 152615 h 4834151"/>
              <a:gd name="connsiteX3" fmla="*/ 3878271 w 4030021"/>
              <a:gd name="connsiteY3" fmla="*/ 304366 h 4834151"/>
              <a:gd name="connsiteX4" fmla="*/ 4030021 w 4030021"/>
              <a:gd name="connsiteY4" fmla="*/ 670724 h 4834151"/>
              <a:gd name="connsiteX5" fmla="*/ 4030021 w 4030021"/>
              <a:gd name="connsiteY5" fmla="*/ 4316043 h 4834151"/>
              <a:gd name="connsiteX6" fmla="*/ 3878271 w 4030021"/>
              <a:gd name="connsiteY6" fmla="*/ 4682401 h 4834151"/>
              <a:gd name="connsiteX7" fmla="*/ 3511913 w 4030021"/>
              <a:gd name="connsiteY7" fmla="*/ 4834151 h 4834151"/>
              <a:gd name="connsiteX8" fmla="*/ 577345 w 4030021"/>
              <a:gd name="connsiteY8" fmla="*/ 4834151 h 4834151"/>
              <a:gd name="connsiteX9" fmla="*/ 210987 w 4030021"/>
              <a:gd name="connsiteY9" fmla="*/ 4682400 h 4834151"/>
              <a:gd name="connsiteX10" fmla="*/ 59237 w 4030021"/>
              <a:gd name="connsiteY10" fmla="*/ 4316042 h 4834151"/>
              <a:gd name="connsiteX11" fmla="*/ 59237 w 4030021"/>
              <a:gd name="connsiteY11" fmla="*/ 670723 h 4834151"/>
              <a:gd name="connsiteX0" fmla="*/ 89335 w 4060119"/>
              <a:gd name="connsiteY0" fmla="*/ 670723 h 4834151"/>
              <a:gd name="connsiteX1" fmla="*/ 607444 w 4060119"/>
              <a:gd name="connsiteY1" fmla="*/ 152615 h 4834151"/>
              <a:gd name="connsiteX2" fmla="*/ 3542011 w 4060119"/>
              <a:gd name="connsiteY2" fmla="*/ 152615 h 4834151"/>
              <a:gd name="connsiteX3" fmla="*/ 3908369 w 4060119"/>
              <a:gd name="connsiteY3" fmla="*/ 304366 h 4834151"/>
              <a:gd name="connsiteX4" fmla="*/ 4060119 w 4060119"/>
              <a:gd name="connsiteY4" fmla="*/ 670724 h 4834151"/>
              <a:gd name="connsiteX5" fmla="*/ 4060119 w 4060119"/>
              <a:gd name="connsiteY5" fmla="*/ 4316043 h 4834151"/>
              <a:gd name="connsiteX6" fmla="*/ 3908369 w 4060119"/>
              <a:gd name="connsiteY6" fmla="*/ 4682401 h 4834151"/>
              <a:gd name="connsiteX7" fmla="*/ 3542011 w 4060119"/>
              <a:gd name="connsiteY7" fmla="*/ 4834151 h 4834151"/>
              <a:gd name="connsiteX8" fmla="*/ 607443 w 4060119"/>
              <a:gd name="connsiteY8" fmla="*/ 4834151 h 4834151"/>
              <a:gd name="connsiteX9" fmla="*/ 241085 w 4060119"/>
              <a:gd name="connsiteY9" fmla="*/ 4682400 h 4834151"/>
              <a:gd name="connsiteX10" fmla="*/ 89335 w 4060119"/>
              <a:gd name="connsiteY10" fmla="*/ 4316042 h 4834151"/>
              <a:gd name="connsiteX11" fmla="*/ 89335 w 4060119"/>
              <a:gd name="connsiteY11" fmla="*/ 670723 h 4834151"/>
              <a:gd name="connsiteX0" fmla="*/ 89335 w 4060119"/>
              <a:gd name="connsiteY0" fmla="*/ 685611 h 4849039"/>
              <a:gd name="connsiteX1" fmla="*/ 607444 w 4060119"/>
              <a:gd name="connsiteY1" fmla="*/ 167503 h 4849039"/>
              <a:gd name="connsiteX2" fmla="*/ 3542011 w 4060119"/>
              <a:gd name="connsiteY2" fmla="*/ 167503 h 4849039"/>
              <a:gd name="connsiteX3" fmla="*/ 3908369 w 4060119"/>
              <a:gd name="connsiteY3" fmla="*/ 319254 h 4849039"/>
              <a:gd name="connsiteX4" fmla="*/ 4060119 w 4060119"/>
              <a:gd name="connsiteY4" fmla="*/ 685612 h 4849039"/>
              <a:gd name="connsiteX5" fmla="*/ 4060119 w 4060119"/>
              <a:gd name="connsiteY5" fmla="*/ 4330931 h 4849039"/>
              <a:gd name="connsiteX6" fmla="*/ 3908369 w 4060119"/>
              <a:gd name="connsiteY6" fmla="*/ 4697289 h 4849039"/>
              <a:gd name="connsiteX7" fmla="*/ 3542011 w 4060119"/>
              <a:gd name="connsiteY7" fmla="*/ 4849039 h 4849039"/>
              <a:gd name="connsiteX8" fmla="*/ 607443 w 4060119"/>
              <a:gd name="connsiteY8" fmla="*/ 4849039 h 4849039"/>
              <a:gd name="connsiteX9" fmla="*/ 241085 w 4060119"/>
              <a:gd name="connsiteY9" fmla="*/ 4697288 h 4849039"/>
              <a:gd name="connsiteX10" fmla="*/ 89335 w 4060119"/>
              <a:gd name="connsiteY10" fmla="*/ 4330930 h 4849039"/>
              <a:gd name="connsiteX11" fmla="*/ 89335 w 4060119"/>
              <a:gd name="connsiteY11" fmla="*/ 685611 h 4849039"/>
              <a:gd name="connsiteX0" fmla="*/ 100447 w 4060119"/>
              <a:gd name="connsiteY0" fmla="*/ 685611 h 5222660"/>
              <a:gd name="connsiteX1" fmla="*/ 607444 w 4060119"/>
              <a:gd name="connsiteY1" fmla="*/ 541124 h 5222660"/>
              <a:gd name="connsiteX2" fmla="*/ 3542011 w 4060119"/>
              <a:gd name="connsiteY2" fmla="*/ 541124 h 5222660"/>
              <a:gd name="connsiteX3" fmla="*/ 3908369 w 4060119"/>
              <a:gd name="connsiteY3" fmla="*/ 692875 h 5222660"/>
              <a:gd name="connsiteX4" fmla="*/ 4060119 w 4060119"/>
              <a:gd name="connsiteY4" fmla="*/ 1059233 h 5222660"/>
              <a:gd name="connsiteX5" fmla="*/ 4060119 w 4060119"/>
              <a:gd name="connsiteY5" fmla="*/ 4704552 h 5222660"/>
              <a:gd name="connsiteX6" fmla="*/ 3908369 w 4060119"/>
              <a:gd name="connsiteY6" fmla="*/ 5070910 h 5222660"/>
              <a:gd name="connsiteX7" fmla="*/ 3542011 w 4060119"/>
              <a:gd name="connsiteY7" fmla="*/ 5222660 h 5222660"/>
              <a:gd name="connsiteX8" fmla="*/ 607443 w 4060119"/>
              <a:gd name="connsiteY8" fmla="*/ 5222660 h 5222660"/>
              <a:gd name="connsiteX9" fmla="*/ 241085 w 4060119"/>
              <a:gd name="connsiteY9" fmla="*/ 5070909 h 5222660"/>
              <a:gd name="connsiteX10" fmla="*/ 89335 w 4060119"/>
              <a:gd name="connsiteY10" fmla="*/ 4704551 h 5222660"/>
              <a:gd name="connsiteX11" fmla="*/ 100447 w 4060119"/>
              <a:gd name="connsiteY11" fmla="*/ 685611 h 5222660"/>
              <a:gd name="connsiteX0" fmla="*/ 100447 w 4060119"/>
              <a:gd name="connsiteY0" fmla="*/ 333221 h 4870270"/>
              <a:gd name="connsiteX1" fmla="*/ 607444 w 4060119"/>
              <a:gd name="connsiteY1" fmla="*/ 188734 h 4870270"/>
              <a:gd name="connsiteX2" fmla="*/ 3542011 w 4060119"/>
              <a:gd name="connsiteY2" fmla="*/ 188734 h 4870270"/>
              <a:gd name="connsiteX3" fmla="*/ 3908369 w 4060119"/>
              <a:gd name="connsiteY3" fmla="*/ 340485 h 4870270"/>
              <a:gd name="connsiteX4" fmla="*/ 4060119 w 4060119"/>
              <a:gd name="connsiteY4" fmla="*/ 706843 h 4870270"/>
              <a:gd name="connsiteX5" fmla="*/ 4060119 w 4060119"/>
              <a:gd name="connsiteY5" fmla="*/ 4352162 h 4870270"/>
              <a:gd name="connsiteX6" fmla="*/ 3908369 w 4060119"/>
              <a:gd name="connsiteY6" fmla="*/ 4718520 h 4870270"/>
              <a:gd name="connsiteX7" fmla="*/ 3542011 w 4060119"/>
              <a:gd name="connsiteY7" fmla="*/ 4870270 h 4870270"/>
              <a:gd name="connsiteX8" fmla="*/ 607443 w 4060119"/>
              <a:gd name="connsiteY8" fmla="*/ 4870270 h 4870270"/>
              <a:gd name="connsiteX9" fmla="*/ 241085 w 4060119"/>
              <a:gd name="connsiteY9" fmla="*/ 4718519 h 4870270"/>
              <a:gd name="connsiteX10" fmla="*/ 89335 w 4060119"/>
              <a:gd name="connsiteY10" fmla="*/ 4352161 h 4870270"/>
              <a:gd name="connsiteX11" fmla="*/ 100447 w 4060119"/>
              <a:gd name="connsiteY11" fmla="*/ 333221 h 4870270"/>
              <a:gd name="connsiteX0" fmla="*/ 100447 w 4060119"/>
              <a:gd name="connsiteY0" fmla="*/ 169421 h 4706470"/>
              <a:gd name="connsiteX1" fmla="*/ 607444 w 4060119"/>
              <a:gd name="connsiteY1" fmla="*/ 24934 h 4706470"/>
              <a:gd name="connsiteX2" fmla="*/ 3542011 w 4060119"/>
              <a:gd name="connsiteY2" fmla="*/ 24934 h 4706470"/>
              <a:gd name="connsiteX3" fmla="*/ 3908369 w 4060119"/>
              <a:gd name="connsiteY3" fmla="*/ 176685 h 4706470"/>
              <a:gd name="connsiteX4" fmla="*/ 4060119 w 4060119"/>
              <a:gd name="connsiteY4" fmla="*/ 543043 h 4706470"/>
              <a:gd name="connsiteX5" fmla="*/ 4060119 w 4060119"/>
              <a:gd name="connsiteY5" fmla="*/ 4188362 h 4706470"/>
              <a:gd name="connsiteX6" fmla="*/ 3908369 w 4060119"/>
              <a:gd name="connsiteY6" fmla="*/ 4554720 h 4706470"/>
              <a:gd name="connsiteX7" fmla="*/ 3542011 w 4060119"/>
              <a:gd name="connsiteY7" fmla="*/ 4706470 h 4706470"/>
              <a:gd name="connsiteX8" fmla="*/ 607443 w 4060119"/>
              <a:gd name="connsiteY8" fmla="*/ 4706470 h 4706470"/>
              <a:gd name="connsiteX9" fmla="*/ 241085 w 4060119"/>
              <a:gd name="connsiteY9" fmla="*/ 4554719 h 4706470"/>
              <a:gd name="connsiteX10" fmla="*/ 89335 w 4060119"/>
              <a:gd name="connsiteY10" fmla="*/ 4188361 h 4706470"/>
              <a:gd name="connsiteX11" fmla="*/ 100447 w 4060119"/>
              <a:gd name="connsiteY11" fmla="*/ 169421 h 4706470"/>
              <a:gd name="connsiteX0" fmla="*/ 100447 w 4060119"/>
              <a:gd name="connsiteY0" fmla="*/ 244034 h 4781083"/>
              <a:gd name="connsiteX1" fmla="*/ 607444 w 4060119"/>
              <a:gd name="connsiteY1" fmla="*/ 99547 h 4781083"/>
              <a:gd name="connsiteX2" fmla="*/ 3542011 w 4060119"/>
              <a:gd name="connsiteY2" fmla="*/ 99547 h 4781083"/>
              <a:gd name="connsiteX3" fmla="*/ 3908369 w 4060119"/>
              <a:gd name="connsiteY3" fmla="*/ 251298 h 4781083"/>
              <a:gd name="connsiteX4" fmla="*/ 4060119 w 4060119"/>
              <a:gd name="connsiteY4" fmla="*/ 617656 h 4781083"/>
              <a:gd name="connsiteX5" fmla="*/ 4060119 w 4060119"/>
              <a:gd name="connsiteY5" fmla="*/ 4262975 h 4781083"/>
              <a:gd name="connsiteX6" fmla="*/ 3908369 w 4060119"/>
              <a:gd name="connsiteY6" fmla="*/ 4629333 h 4781083"/>
              <a:gd name="connsiteX7" fmla="*/ 3542011 w 4060119"/>
              <a:gd name="connsiteY7" fmla="*/ 4781083 h 4781083"/>
              <a:gd name="connsiteX8" fmla="*/ 607443 w 4060119"/>
              <a:gd name="connsiteY8" fmla="*/ 4781083 h 4781083"/>
              <a:gd name="connsiteX9" fmla="*/ 241085 w 4060119"/>
              <a:gd name="connsiteY9" fmla="*/ 4629332 h 4781083"/>
              <a:gd name="connsiteX10" fmla="*/ 89335 w 4060119"/>
              <a:gd name="connsiteY10" fmla="*/ 4262974 h 4781083"/>
              <a:gd name="connsiteX11" fmla="*/ 100447 w 4060119"/>
              <a:gd name="connsiteY11" fmla="*/ 244034 h 4781083"/>
              <a:gd name="connsiteX0" fmla="*/ 100447 w 4060119"/>
              <a:gd name="connsiteY0" fmla="*/ 244034 h 4781083"/>
              <a:gd name="connsiteX1" fmla="*/ 607444 w 4060119"/>
              <a:gd name="connsiteY1" fmla="*/ 99547 h 4781083"/>
              <a:gd name="connsiteX2" fmla="*/ 3542011 w 4060119"/>
              <a:gd name="connsiteY2" fmla="*/ 99547 h 4781083"/>
              <a:gd name="connsiteX3" fmla="*/ 3908369 w 4060119"/>
              <a:gd name="connsiteY3" fmla="*/ 251298 h 4781083"/>
              <a:gd name="connsiteX4" fmla="*/ 4060119 w 4060119"/>
              <a:gd name="connsiteY4" fmla="*/ 617656 h 4781083"/>
              <a:gd name="connsiteX5" fmla="*/ 4060119 w 4060119"/>
              <a:gd name="connsiteY5" fmla="*/ 4262975 h 4781083"/>
              <a:gd name="connsiteX6" fmla="*/ 3908369 w 4060119"/>
              <a:gd name="connsiteY6" fmla="*/ 4629333 h 4781083"/>
              <a:gd name="connsiteX7" fmla="*/ 3542011 w 4060119"/>
              <a:gd name="connsiteY7" fmla="*/ 4781083 h 4781083"/>
              <a:gd name="connsiteX8" fmla="*/ 607443 w 4060119"/>
              <a:gd name="connsiteY8" fmla="*/ 4781083 h 4781083"/>
              <a:gd name="connsiteX9" fmla="*/ 241085 w 4060119"/>
              <a:gd name="connsiteY9" fmla="*/ 4629332 h 4781083"/>
              <a:gd name="connsiteX10" fmla="*/ 89335 w 4060119"/>
              <a:gd name="connsiteY10" fmla="*/ 4262974 h 4781083"/>
              <a:gd name="connsiteX11" fmla="*/ 100447 w 4060119"/>
              <a:gd name="connsiteY11" fmla="*/ 244034 h 4781083"/>
              <a:gd name="connsiteX0" fmla="*/ 12817 w 3972489"/>
              <a:gd name="connsiteY0" fmla="*/ 244034 h 4781083"/>
              <a:gd name="connsiteX1" fmla="*/ 519814 w 3972489"/>
              <a:gd name="connsiteY1" fmla="*/ 99547 h 4781083"/>
              <a:gd name="connsiteX2" fmla="*/ 3454381 w 3972489"/>
              <a:gd name="connsiteY2" fmla="*/ 99547 h 4781083"/>
              <a:gd name="connsiteX3" fmla="*/ 3820739 w 3972489"/>
              <a:gd name="connsiteY3" fmla="*/ 251298 h 4781083"/>
              <a:gd name="connsiteX4" fmla="*/ 3972489 w 3972489"/>
              <a:gd name="connsiteY4" fmla="*/ 617656 h 4781083"/>
              <a:gd name="connsiteX5" fmla="*/ 3972489 w 3972489"/>
              <a:gd name="connsiteY5" fmla="*/ 4262975 h 4781083"/>
              <a:gd name="connsiteX6" fmla="*/ 3820739 w 3972489"/>
              <a:gd name="connsiteY6" fmla="*/ 4629333 h 4781083"/>
              <a:gd name="connsiteX7" fmla="*/ 3454381 w 3972489"/>
              <a:gd name="connsiteY7" fmla="*/ 4781083 h 4781083"/>
              <a:gd name="connsiteX8" fmla="*/ 519813 w 3972489"/>
              <a:gd name="connsiteY8" fmla="*/ 4781083 h 4781083"/>
              <a:gd name="connsiteX9" fmla="*/ 153455 w 3972489"/>
              <a:gd name="connsiteY9" fmla="*/ 4629332 h 4781083"/>
              <a:gd name="connsiteX10" fmla="*/ 1705 w 3972489"/>
              <a:gd name="connsiteY10" fmla="*/ 4262974 h 4781083"/>
              <a:gd name="connsiteX11" fmla="*/ 12817 w 3972489"/>
              <a:gd name="connsiteY11" fmla="*/ 244034 h 4781083"/>
              <a:gd name="connsiteX0" fmla="*/ 12817 w 3972489"/>
              <a:gd name="connsiteY0" fmla="*/ 212820 h 4749869"/>
              <a:gd name="connsiteX1" fmla="*/ 519814 w 3972489"/>
              <a:gd name="connsiteY1" fmla="*/ 68333 h 4749869"/>
              <a:gd name="connsiteX2" fmla="*/ 3454381 w 3972489"/>
              <a:gd name="connsiteY2" fmla="*/ 68333 h 4749869"/>
              <a:gd name="connsiteX3" fmla="*/ 3820739 w 3972489"/>
              <a:gd name="connsiteY3" fmla="*/ 220084 h 4749869"/>
              <a:gd name="connsiteX4" fmla="*/ 3972489 w 3972489"/>
              <a:gd name="connsiteY4" fmla="*/ 586442 h 4749869"/>
              <a:gd name="connsiteX5" fmla="*/ 3972489 w 3972489"/>
              <a:gd name="connsiteY5" fmla="*/ 4231761 h 4749869"/>
              <a:gd name="connsiteX6" fmla="*/ 3820739 w 3972489"/>
              <a:gd name="connsiteY6" fmla="*/ 4598119 h 4749869"/>
              <a:gd name="connsiteX7" fmla="*/ 3454381 w 3972489"/>
              <a:gd name="connsiteY7" fmla="*/ 4749869 h 4749869"/>
              <a:gd name="connsiteX8" fmla="*/ 519813 w 3972489"/>
              <a:gd name="connsiteY8" fmla="*/ 4749869 h 4749869"/>
              <a:gd name="connsiteX9" fmla="*/ 153455 w 3972489"/>
              <a:gd name="connsiteY9" fmla="*/ 4598118 h 4749869"/>
              <a:gd name="connsiteX10" fmla="*/ 1705 w 3972489"/>
              <a:gd name="connsiteY10" fmla="*/ 4231760 h 4749869"/>
              <a:gd name="connsiteX11" fmla="*/ 12817 w 3972489"/>
              <a:gd name="connsiteY11" fmla="*/ 212820 h 4749869"/>
              <a:gd name="connsiteX0" fmla="*/ 12817 w 3972489"/>
              <a:gd name="connsiteY0" fmla="*/ 212820 h 4894355"/>
              <a:gd name="connsiteX1" fmla="*/ 519814 w 3972489"/>
              <a:gd name="connsiteY1" fmla="*/ 212819 h 4894355"/>
              <a:gd name="connsiteX2" fmla="*/ 3454381 w 3972489"/>
              <a:gd name="connsiteY2" fmla="*/ 212819 h 4894355"/>
              <a:gd name="connsiteX3" fmla="*/ 3820739 w 3972489"/>
              <a:gd name="connsiteY3" fmla="*/ 364570 h 4894355"/>
              <a:gd name="connsiteX4" fmla="*/ 3972489 w 3972489"/>
              <a:gd name="connsiteY4" fmla="*/ 730928 h 4894355"/>
              <a:gd name="connsiteX5" fmla="*/ 3972489 w 3972489"/>
              <a:gd name="connsiteY5" fmla="*/ 4376247 h 4894355"/>
              <a:gd name="connsiteX6" fmla="*/ 3820739 w 3972489"/>
              <a:gd name="connsiteY6" fmla="*/ 4742605 h 4894355"/>
              <a:gd name="connsiteX7" fmla="*/ 3454381 w 3972489"/>
              <a:gd name="connsiteY7" fmla="*/ 4894355 h 4894355"/>
              <a:gd name="connsiteX8" fmla="*/ 519813 w 3972489"/>
              <a:gd name="connsiteY8" fmla="*/ 4894355 h 4894355"/>
              <a:gd name="connsiteX9" fmla="*/ 153455 w 3972489"/>
              <a:gd name="connsiteY9" fmla="*/ 4742604 h 4894355"/>
              <a:gd name="connsiteX10" fmla="*/ 1705 w 3972489"/>
              <a:gd name="connsiteY10" fmla="*/ 4376246 h 4894355"/>
              <a:gd name="connsiteX11" fmla="*/ 12817 w 3972489"/>
              <a:gd name="connsiteY11" fmla="*/ 212820 h 4894355"/>
              <a:gd name="connsiteX0" fmla="*/ 12817 w 3972489"/>
              <a:gd name="connsiteY0" fmla="*/ 1 h 4681536"/>
              <a:gd name="connsiteX1" fmla="*/ 519814 w 3972489"/>
              <a:gd name="connsiteY1" fmla="*/ 0 h 4681536"/>
              <a:gd name="connsiteX2" fmla="*/ 3454381 w 3972489"/>
              <a:gd name="connsiteY2" fmla="*/ 0 h 4681536"/>
              <a:gd name="connsiteX3" fmla="*/ 3820739 w 3972489"/>
              <a:gd name="connsiteY3" fmla="*/ 151751 h 4681536"/>
              <a:gd name="connsiteX4" fmla="*/ 3972489 w 3972489"/>
              <a:gd name="connsiteY4" fmla="*/ 518109 h 4681536"/>
              <a:gd name="connsiteX5" fmla="*/ 3972489 w 3972489"/>
              <a:gd name="connsiteY5" fmla="*/ 4163428 h 4681536"/>
              <a:gd name="connsiteX6" fmla="*/ 3820739 w 3972489"/>
              <a:gd name="connsiteY6" fmla="*/ 4529786 h 4681536"/>
              <a:gd name="connsiteX7" fmla="*/ 3454381 w 3972489"/>
              <a:gd name="connsiteY7" fmla="*/ 4681536 h 4681536"/>
              <a:gd name="connsiteX8" fmla="*/ 519813 w 3972489"/>
              <a:gd name="connsiteY8" fmla="*/ 4681536 h 4681536"/>
              <a:gd name="connsiteX9" fmla="*/ 153455 w 3972489"/>
              <a:gd name="connsiteY9" fmla="*/ 4529785 h 4681536"/>
              <a:gd name="connsiteX10" fmla="*/ 1705 w 3972489"/>
              <a:gd name="connsiteY10" fmla="*/ 4163427 h 4681536"/>
              <a:gd name="connsiteX11" fmla="*/ 12817 w 3972489"/>
              <a:gd name="connsiteY11" fmla="*/ 1 h 4681536"/>
              <a:gd name="connsiteX0" fmla="*/ 519814 w 4479486"/>
              <a:gd name="connsiteY0" fmla="*/ 1 h 4681536"/>
              <a:gd name="connsiteX1" fmla="*/ 519814 w 4479486"/>
              <a:gd name="connsiteY1" fmla="*/ 0 h 4681536"/>
              <a:gd name="connsiteX2" fmla="*/ 3961378 w 4479486"/>
              <a:gd name="connsiteY2" fmla="*/ 0 h 4681536"/>
              <a:gd name="connsiteX3" fmla="*/ 4327736 w 4479486"/>
              <a:gd name="connsiteY3" fmla="*/ 151751 h 4681536"/>
              <a:gd name="connsiteX4" fmla="*/ 4479486 w 4479486"/>
              <a:gd name="connsiteY4" fmla="*/ 518109 h 4681536"/>
              <a:gd name="connsiteX5" fmla="*/ 4479486 w 4479486"/>
              <a:gd name="connsiteY5" fmla="*/ 4163428 h 4681536"/>
              <a:gd name="connsiteX6" fmla="*/ 4327736 w 4479486"/>
              <a:gd name="connsiteY6" fmla="*/ 4529786 h 4681536"/>
              <a:gd name="connsiteX7" fmla="*/ 3961378 w 4479486"/>
              <a:gd name="connsiteY7" fmla="*/ 4681536 h 4681536"/>
              <a:gd name="connsiteX8" fmla="*/ 1026810 w 4479486"/>
              <a:gd name="connsiteY8" fmla="*/ 4681536 h 4681536"/>
              <a:gd name="connsiteX9" fmla="*/ 660452 w 4479486"/>
              <a:gd name="connsiteY9" fmla="*/ 4529785 h 4681536"/>
              <a:gd name="connsiteX10" fmla="*/ 508702 w 4479486"/>
              <a:gd name="connsiteY10" fmla="*/ 4163427 h 4681536"/>
              <a:gd name="connsiteX11" fmla="*/ 519814 w 4479486"/>
              <a:gd name="connsiteY11" fmla="*/ 1 h 4681536"/>
              <a:gd name="connsiteX0" fmla="*/ 591822 w 4479486"/>
              <a:gd name="connsiteY0" fmla="*/ 0 h 4681536"/>
              <a:gd name="connsiteX1" fmla="*/ 519814 w 4479486"/>
              <a:gd name="connsiteY1" fmla="*/ 0 h 4681536"/>
              <a:gd name="connsiteX2" fmla="*/ 3961378 w 4479486"/>
              <a:gd name="connsiteY2" fmla="*/ 0 h 4681536"/>
              <a:gd name="connsiteX3" fmla="*/ 4327736 w 4479486"/>
              <a:gd name="connsiteY3" fmla="*/ 151751 h 4681536"/>
              <a:gd name="connsiteX4" fmla="*/ 4479486 w 4479486"/>
              <a:gd name="connsiteY4" fmla="*/ 518109 h 4681536"/>
              <a:gd name="connsiteX5" fmla="*/ 4479486 w 4479486"/>
              <a:gd name="connsiteY5" fmla="*/ 4163428 h 4681536"/>
              <a:gd name="connsiteX6" fmla="*/ 4327736 w 4479486"/>
              <a:gd name="connsiteY6" fmla="*/ 4529786 h 4681536"/>
              <a:gd name="connsiteX7" fmla="*/ 3961378 w 4479486"/>
              <a:gd name="connsiteY7" fmla="*/ 4681536 h 4681536"/>
              <a:gd name="connsiteX8" fmla="*/ 1026810 w 4479486"/>
              <a:gd name="connsiteY8" fmla="*/ 4681536 h 4681536"/>
              <a:gd name="connsiteX9" fmla="*/ 660452 w 4479486"/>
              <a:gd name="connsiteY9" fmla="*/ 4529785 h 4681536"/>
              <a:gd name="connsiteX10" fmla="*/ 508702 w 4479486"/>
              <a:gd name="connsiteY10" fmla="*/ 4163427 h 4681536"/>
              <a:gd name="connsiteX11" fmla="*/ 591822 w 4479486"/>
              <a:gd name="connsiteY11" fmla="*/ 0 h 4681536"/>
              <a:gd name="connsiteX0" fmla="*/ 11112 w 3970784"/>
              <a:gd name="connsiteY0" fmla="*/ 0 h 4681536"/>
              <a:gd name="connsiteX1" fmla="*/ 11112 w 3970784"/>
              <a:gd name="connsiteY1" fmla="*/ 0 h 4681536"/>
              <a:gd name="connsiteX2" fmla="*/ 3452676 w 3970784"/>
              <a:gd name="connsiteY2" fmla="*/ 0 h 4681536"/>
              <a:gd name="connsiteX3" fmla="*/ 3819034 w 3970784"/>
              <a:gd name="connsiteY3" fmla="*/ 151751 h 4681536"/>
              <a:gd name="connsiteX4" fmla="*/ 3970784 w 3970784"/>
              <a:gd name="connsiteY4" fmla="*/ 518109 h 4681536"/>
              <a:gd name="connsiteX5" fmla="*/ 3970784 w 3970784"/>
              <a:gd name="connsiteY5" fmla="*/ 4163428 h 4681536"/>
              <a:gd name="connsiteX6" fmla="*/ 3819034 w 3970784"/>
              <a:gd name="connsiteY6" fmla="*/ 4529786 h 4681536"/>
              <a:gd name="connsiteX7" fmla="*/ 3452676 w 3970784"/>
              <a:gd name="connsiteY7" fmla="*/ 4681536 h 4681536"/>
              <a:gd name="connsiteX8" fmla="*/ 518108 w 3970784"/>
              <a:gd name="connsiteY8" fmla="*/ 4681536 h 4681536"/>
              <a:gd name="connsiteX9" fmla="*/ 151750 w 3970784"/>
              <a:gd name="connsiteY9" fmla="*/ 4529785 h 4681536"/>
              <a:gd name="connsiteX10" fmla="*/ 0 w 3970784"/>
              <a:gd name="connsiteY10" fmla="*/ 4163427 h 4681536"/>
              <a:gd name="connsiteX11" fmla="*/ 11112 w 3970784"/>
              <a:gd name="connsiteY11" fmla="*/ 0 h 4681536"/>
              <a:gd name="connsiteX0" fmla="*/ 0 w 3970784"/>
              <a:gd name="connsiteY0" fmla="*/ 4163427 h 4681536"/>
              <a:gd name="connsiteX1" fmla="*/ 11112 w 3970784"/>
              <a:gd name="connsiteY1" fmla="*/ 0 h 4681536"/>
              <a:gd name="connsiteX2" fmla="*/ 3452676 w 3970784"/>
              <a:gd name="connsiteY2" fmla="*/ 0 h 4681536"/>
              <a:gd name="connsiteX3" fmla="*/ 3819034 w 3970784"/>
              <a:gd name="connsiteY3" fmla="*/ 151751 h 4681536"/>
              <a:gd name="connsiteX4" fmla="*/ 3970784 w 3970784"/>
              <a:gd name="connsiteY4" fmla="*/ 518109 h 4681536"/>
              <a:gd name="connsiteX5" fmla="*/ 3970784 w 3970784"/>
              <a:gd name="connsiteY5" fmla="*/ 4163428 h 4681536"/>
              <a:gd name="connsiteX6" fmla="*/ 3819034 w 3970784"/>
              <a:gd name="connsiteY6" fmla="*/ 4529786 h 4681536"/>
              <a:gd name="connsiteX7" fmla="*/ 3452676 w 3970784"/>
              <a:gd name="connsiteY7" fmla="*/ 4681536 h 4681536"/>
              <a:gd name="connsiteX8" fmla="*/ 518108 w 3970784"/>
              <a:gd name="connsiteY8" fmla="*/ 4681536 h 4681536"/>
              <a:gd name="connsiteX9" fmla="*/ 151750 w 3970784"/>
              <a:gd name="connsiteY9" fmla="*/ 4529785 h 4681536"/>
              <a:gd name="connsiteX10" fmla="*/ 0 w 3970784"/>
              <a:gd name="connsiteY10" fmla="*/ 4163427 h 468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70784" h="4681536">
                <a:moveTo>
                  <a:pt x="0" y="4163427"/>
                </a:moveTo>
                <a:lnTo>
                  <a:pt x="11112" y="0"/>
                </a:lnTo>
                <a:lnTo>
                  <a:pt x="3452676" y="0"/>
                </a:lnTo>
                <a:cubicBezTo>
                  <a:pt x="3590087" y="0"/>
                  <a:pt x="3721870" y="54587"/>
                  <a:pt x="3819034" y="151751"/>
                </a:cubicBezTo>
                <a:cubicBezTo>
                  <a:pt x="3916198" y="248915"/>
                  <a:pt x="3970784" y="380698"/>
                  <a:pt x="3970784" y="518109"/>
                </a:cubicBezTo>
                <a:lnTo>
                  <a:pt x="3970784" y="4163428"/>
                </a:lnTo>
                <a:cubicBezTo>
                  <a:pt x="3970784" y="4300839"/>
                  <a:pt x="3916198" y="4432622"/>
                  <a:pt x="3819034" y="4529786"/>
                </a:cubicBezTo>
                <a:cubicBezTo>
                  <a:pt x="3721870" y="4626950"/>
                  <a:pt x="3590087" y="4681536"/>
                  <a:pt x="3452676" y="4681536"/>
                </a:cubicBezTo>
                <a:lnTo>
                  <a:pt x="518108" y="4681536"/>
                </a:lnTo>
                <a:cubicBezTo>
                  <a:pt x="380697" y="4681536"/>
                  <a:pt x="248914" y="4626950"/>
                  <a:pt x="151750" y="4529785"/>
                </a:cubicBezTo>
                <a:cubicBezTo>
                  <a:pt x="54586" y="4432621"/>
                  <a:pt x="0" y="4300838"/>
                  <a:pt x="0" y="4163427"/>
                </a:cubicBezTo>
                <a:close/>
              </a:path>
            </a:pathLst>
          </a:custGeom>
          <a:solidFill>
            <a:schemeClr val="tx2"/>
          </a:solidFill>
          <a:ln w="19050">
            <a:solidFill>
              <a:schemeClr val="tx2"/>
            </a:solidFill>
          </a:ln>
          <a:extLst/>
        </p:spPr>
        <p:txBody>
          <a:bodyPr vert="horz" wrap="square" lIns="144000" tIns="144000" rIns="144000" bIns="144000" numCol="1" anchor="t" anchorCtr="0" compatLnSpc="1">
            <a:prstTxWarp prst="textNoShape">
              <a:avLst/>
            </a:prstTxWarp>
          </a:bodyPr>
          <a:lstStyle>
            <a:lvl1pPr algn="l" defTabSz="912813" rtl="0" eaLnBrk="0" fontAlgn="base" hangingPunct="0">
              <a:lnSpc>
                <a:spcPct val="90000"/>
              </a:lnSpc>
              <a:spcBef>
                <a:spcPts val="1200"/>
              </a:spcBef>
              <a:spcAft>
                <a:spcPct val="0"/>
              </a:spcAft>
              <a:defRPr sz="1335" kern="1200">
                <a:solidFill>
                  <a:srgbClr val="00B2A9"/>
                </a:solidFill>
                <a:latin typeface="+mn-lt"/>
                <a:ea typeface="+mn-ea"/>
                <a:cs typeface="+mn-cs"/>
              </a:defRPr>
            </a:lvl1pPr>
            <a:lvl2pPr algn="l" defTabSz="912813" rtl="0" eaLnBrk="0" fontAlgn="base" hangingPunct="0">
              <a:lnSpc>
                <a:spcPct val="90000"/>
              </a:lnSpc>
              <a:spcBef>
                <a:spcPts val="600"/>
              </a:spcBef>
              <a:spcAft>
                <a:spcPct val="0"/>
              </a:spcAft>
              <a:buClr>
                <a:schemeClr val="accent1"/>
              </a:buClr>
              <a:buSzPct val="80000"/>
              <a:buFont typeface="Wingdings" panose="05000000000000000000" pitchFamily="2" charset="2"/>
              <a:defRPr sz="1335" kern="1200">
                <a:solidFill>
                  <a:schemeClr val="tx1"/>
                </a:solidFill>
                <a:latin typeface="+mn-lt"/>
                <a:ea typeface="+mn-ea"/>
                <a:cs typeface="+mn-cs"/>
              </a:defRPr>
            </a:lvl2pPr>
            <a:lvl3pPr marL="143998" indent="-143998" algn="l" defTabSz="912813" rtl="0" eaLnBrk="0" fontAlgn="base" hangingPunct="0">
              <a:lnSpc>
                <a:spcPct val="90000"/>
              </a:lnSpc>
              <a:spcBef>
                <a:spcPts val="600"/>
              </a:spcBef>
              <a:spcAft>
                <a:spcPct val="0"/>
              </a:spcAft>
              <a:buClr>
                <a:schemeClr val="accent1"/>
              </a:buClr>
              <a:buSzPct val="70000"/>
              <a:buBlip>
                <a:blip r:embed="rId5"/>
              </a:buBlip>
              <a:defRPr sz="1335" kern="1200">
                <a:solidFill>
                  <a:schemeClr val="tx1"/>
                </a:solidFill>
                <a:latin typeface="+mn-lt"/>
                <a:ea typeface="+mn-ea"/>
                <a:cs typeface="+mn-cs"/>
              </a:defRPr>
            </a:lvl3pPr>
            <a:lvl4pPr marL="647700" indent="-179388" algn="l" defTabSz="912813" rtl="0" eaLnBrk="0" fontAlgn="base" hangingPunct="0">
              <a:lnSpc>
                <a:spcPct val="90000"/>
              </a:lnSpc>
              <a:spcBef>
                <a:spcPts val="600"/>
              </a:spcBef>
              <a:spcAft>
                <a:spcPct val="0"/>
              </a:spcAft>
              <a:buClr>
                <a:schemeClr val="accent1"/>
              </a:buClr>
              <a:buSzPct val="70000"/>
              <a:buBlip>
                <a:blip r:embed="rId5"/>
              </a:buBlip>
              <a:defRPr sz="1401" kern="1200">
                <a:solidFill>
                  <a:schemeClr val="tx1"/>
                </a:solidFill>
                <a:latin typeface="+mn-lt"/>
                <a:ea typeface="+mn-ea"/>
                <a:cs typeface="+mn-cs"/>
              </a:defRPr>
            </a:lvl4pPr>
            <a:lvl5pPr marL="827088" indent="177800" algn="l" defTabSz="912813" rtl="0" eaLnBrk="0" fontAlgn="base" hangingPunct="0">
              <a:lnSpc>
                <a:spcPct val="90000"/>
              </a:lnSpc>
              <a:spcBef>
                <a:spcPts val="300"/>
              </a:spcBef>
              <a:spcAft>
                <a:spcPct val="0"/>
              </a:spcAft>
              <a:buClr>
                <a:schemeClr val="bg2"/>
              </a:buClr>
              <a:buSzPct val="70000"/>
              <a:buBlip>
                <a:blip r:embed="rId6"/>
              </a:buBlip>
              <a:defRPr sz="1401" kern="1200">
                <a:solidFill>
                  <a:schemeClr val="tx1"/>
                </a:solidFill>
                <a:latin typeface="+mn-lt"/>
                <a:ea typeface="+mn-ea"/>
                <a:cs typeface="+mn-cs"/>
              </a:defRPr>
            </a:lvl5pPr>
            <a:lvl6pPr marL="2514569" indent="-228598" algn="l" defTabSz="91438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63" indent="-228598" algn="l" defTabSz="91438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56" indent="-228598" algn="l" defTabSz="91438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52" indent="-228598" algn="l" defTabSz="914389"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fr-FR" sz="1600" b="1" dirty="0">
                <a:solidFill>
                  <a:schemeClr val="bg1"/>
                </a:solidFill>
              </a:rPr>
              <a:t>Masques &amp; </a:t>
            </a:r>
            <a:r>
              <a:rPr lang="fr-FR" sz="1600" b="1" dirty="0" err="1">
                <a:solidFill>
                  <a:schemeClr val="bg1"/>
                </a:solidFill>
              </a:rPr>
              <a:t>Covid</a:t>
            </a:r>
            <a:r>
              <a:rPr lang="fr-FR" sz="1600" b="1" dirty="0">
                <a:solidFill>
                  <a:schemeClr val="bg1"/>
                </a:solidFill>
              </a:rPr>
              <a:t> 19</a:t>
            </a:r>
          </a:p>
          <a:p>
            <a:r>
              <a:rPr lang="fr-FR" sz="1600" dirty="0">
                <a:solidFill>
                  <a:schemeClr val="bg1"/>
                </a:solidFill>
              </a:rPr>
              <a:t>Les masques chirurgicaux protègent contre la propagation du Coronavirus. Ils ne sont pas considérés comme des EPI car ils ne protègent pas le porteur mais l’environnement.</a:t>
            </a:r>
          </a:p>
        </p:txBody>
      </p:sp>
      <p:sp>
        <p:nvSpPr>
          <p:cNvPr id="3" name="ZoneTexte 2"/>
          <p:cNvSpPr txBox="1"/>
          <p:nvPr/>
        </p:nvSpPr>
        <p:spPr>
          <a:xfrm>
            <a:off x="8166101" y="5564515"/>
            <a:ext cx="1904999" cy="246221"/>
          </a:xfrm>
          <a:prstGeom prst="rect">
            <a:avLst/>
          </a:prstGeom>
          <a:noFill/>
        </p:spPr>
        <p:txBody>
          <a:bodyPr wrap="square" rtlCol="0">
            <a:spAutoFit/>
          </a:bodyPr>
          <a:lstStyle/>
          <a:p>
            <a:r>
              <a:rPr lang="fr-FR" sz="1000" dirty="0">
                <a:hlinkClick r:id="rId7" action="ppaction://hlinksldjump"/>
              </a:rPr>
              <a:t>Retour au sommaire</a:t>
            </a:r>
            <a:endParaRPr lang="fr-FR" sz="1000" dirty="0"/>
          </a:p>
        </p:txBody>
      </p:sp>
    </p:spTree>
    <p:extLst>
      <p:ext uri="{BB962C8B-B14F-4D97-AF65-F5344CB8AC3E}">
        <p14:creationId xmlns:p14="http://schemas.microsoft.com/office/powerpoint/2010/main" val="17928455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17500" y="1099999"/>
            <a:ext cx="9829800" cy="1477328"/>
          </a:xfrm>
          <a:prstGeom prst="rect">
            <a:avLst/>
          </a:prstGeom>
        </p:spPr>
        <p:txBody>
          <a:bodyPr wrap="square">
            <a:spAutoFit/>
          </a:bodyPr>
          <a:lstStyle/>
          <a:p>
            <a:r>
              <a:rPr lang="fr-FR" b="1" dirty="0">
                <a:solidFill>
                  <a:srgbClr val="0070C0"/>
                </a:solidFill>
              </a:rPr>
              <a:t>Tout employeur est tenu de supprimer ou de réduire les risques professionnels afin d’assurer la sécurité et de protéger la santé physique et mentale des travailleurs de son établissement, y compris les travailleurs temporaires. </a:t>
            </a:r>
            <a:r>
              <a:rPr lang="fr-FR" b="1" dirty="0"/>
              <a:t>Pour ce faire, il doit prendre les mesures appropriées et les mettre en œuvre conformément aux principes généraux de prévention parmi lesquels la mise en place de protections collectives en priorité sur les protections individuelles. </a:t>
            </a:r>
          </a:p>
        </p:txBody>
      </p:sp>
      <p:sp>
        <p:nvSpPr>
          <p:cNvPr id="3" name="Titre 1">
            <a:extLst>
              <a:ext uri="{FF2B5EF4-FFF2-40B4-BE49-F238E27FC236}">
                <a16:creationId xmlns:a16="http://schemas.microsoft.com/office/drawing/2014/main" id="{2DE3674A-3ED6-0C43-93A5-752EB9AC40CB}"/>
              </a:ext>
            </a:extLst>
          </p:cNvPr>
          <p:cNvSpPr txBox="1">
            <a:spLocks/>
          </p:cNvSpPr>
          <p:nvPr/>
        </p:nvSpPr>
        <p:spPr>
          <a:xfrm>
            <a:off x="317500" y="308902"/>
            <a:ext cx="7391400" cy="640423"/>
          </a:xfrm>
          <a:prstGeom prst="rect">
            <a:avLst/>
          </a:prstGeom>
        </p:spPr>
        <p:txBody>
          <a:bodyPr/>
          <a:lstStyle>
            <a:lvl1pPr algn="l" defTabSz="801837" rtl="0" eaLnBrk="1" latinLnBrk="0" hangingPunct="1">
              <a:lnSpc>
                <a:spcPct val="90000"/>
              </a:lnSpc>
              <a:spcBef>
                <a:spcPct val="0"/>
              </a:spcBef>
              <a:buNone/>
              <a:defRPr sz="2000" b="1" i="0" kern="1200">
                <a:solidFill>
                  <a:schemeClr val="tx2"/>
                </a:solidFill>
                <a:latin typeface="Ubuntu" panose="020B0504030602030204" pitchFamily="34" charset="0"/>
                <a:ea typeface="+mj-ea"/>
                <a:cs typeface="+mj-cs"/>
              </a:defRPr>
            </a:lvl1pPr>
          </a:lstStyle>
          <a:p>
            <a:pPr marL="0" lvl="2" defTabSz="685800">
              <a:lnSpc>
                <a:spcPct val="90000"/>
              </a:lnSpc>
              <a:spcBef>
                <a:spcPts val="450"/>
              </a:spcBef>
              <a:buClr>
                <a:srgbClr val="005EB8"/>
              </a:buClr>
              <a:buSzPct val="70000"/>
            </a:pPr>
            <a:r>
              <a:rPr lang="fr-FR" sz="2800" b="1" dirty="0">
                <a:solidFill>
                  <a:schemeClr val="tx2"/>
                </a:solidFill>
              </a:rPr>
              <a:t>Le contexte d’utilisation des équipements de protection</a:t>
            </a:r>
          </a:p>
          <a:p>
            <a:pPr marL="0" lvl="2" defTabSz="685800">
              <a:lnSpc>
                <a:spcPct val="90000"/>
              </a:lnSpc>
              <a:spcBef>
                <a:spcPts val="450"/>
              </a:spcBef>
              <a:buClr>
                <a:srgbClr val="005EB8"/>
              </a:buClr>
              <a:buSzPct val="70000"/>
            </a:pPr>
            <a:endParaRPr lang="fr-FR" b="1" dirty="0">
              <a:solidFill>
                <a:srgbClr val="0070C0"/>
              </a:solidFill>
            </a:endParaRPr>
          </a:p>
        </p:txBody>
      </p:sp>
      <p:sp>
        <p:nvSpPr>
          <p:cNvPr id="4" name="Titre 1">
            <a:extLst>
              <a:ext uri="{FF2B5EF4-FFF2-40B4-BE49-F238E27FC236}">
                <a16:creationId xmlns:a16="http://schemas.microsoft.com/office/drawing/2014/main" id="{A544A809-BB4D-0E42-8C6B-2AA0C0AF91FB}"/>
              </a:ext>
            </a:extLst>
          </p:cNvPr>
          <p:cNvSpPr txBox="1">
            <a:spLocks/>
          </p:cNvSpPr>
          <p:nvPr/>
        </p:nvSpPr>
        <p:spPr>
          <a:xfrm>
            <a:off x="317500" y="2701925"/>
            <a:ext cx="9982199" cy="685800"/>
          </a:xfrm>
          <a:prstGeom prst="rect">
            <a:avLst/>
          </a:prstGeom>
        </p:spPr>
        <p:txBody>
          <a:bodyPr/>
          <a:lstStyle>
            <a:lvl1pPr algn="l" defTabSz="801837" rtl="0" eaLnBrk="1" latinLnBrk="0" hangingPunct="1">
              <a:lnSpc>
                <a:spcPct val="90000"/>
              </a:lnSpc>
              <a:spcBef>
                <a:spcPct val="0"/>
              </a:spcBef>
              <a:buNone/>
              <a:defRPr sz="1600" b="1" i="0" kern="1200">
                <a:solidFill>
                  <a:schemeClr val="tx2"/>
                </a:solidFill>
                <a:latin typeface="Ubuntu" panose="020B0504030602030204" pitchFamily="34" charset="0"/>
                <a:ea typeface="+mj-ea"/>
                <a:cs typeface="+mj-cs"/>
              </a:defRPr>
            </a:lvl1pPr>
          </a:lstStyle>
          <a:p>
            <a:r>
              <a:rPr lang="fr-FR" sz="1800" b="0" i="0" dirty="0">
                <a:latin typeface="+mn-lt"/>
              </a:rPr>
              <a:t>Les </a:t>
            </a:r>
            <a:r>
              <a:rPr lang="fr-FR" sz="1800" b="0" dirty="0">
                <a:latin typeface="+mn-lt"/>
              </a:rPr>
              <a:t>équipements de protection collective ou individuelle font partie du système de défense en profondeur.</a:t>
            </a:r>
            <a:endParaRPr lang="fr-FR" dirty="0">
              <a:solidFill>
                <a:schemeClr val="tx1"/>
              </a:solidFill>
              <a:latin typeface="+mn-lt"/>
            </a:endParaRPr>
          </a:p>
        </p:txBody>
      </p:sp>
      <p:pic>
        <p:nvPicPr>
          <p:cNvPr id="5" name="Image 4"/>
          <p:cNvPicPr/>
          <p:nvPr/>
        </p:nvPicPr>
        <p:blipFill rotWithShape="1">
          <a:blip r:embed="rId2"/>
          <a:srcRect l="52160" t="30776" r="10802" b="17143"/>
          <a:stretch/>
        </p:blipFill>
        <p:spPr>
          <a:xfrm>
            <a:off x="546100" y="3311525"/>
            <a:ext cx="2133600" cy="1676400"/>
          </a:xfrm>
          <a:prstGeom prst="rect">
            <a:avLst/>
          </a:prstGeom>
        </p:spPr>
      </p:pic>
      <p:sp>
        <p:nvSpPr>
          <p:cNvPr id="6" name="Rectangle 5"/>
          <p:cNvSpPr/>
          <p:nvPr/>
        </p:nvSpPr>
        <p:spPr>
          <a:xfrm>
            <a:off x="2869839" y="3145651"/>
            <a:ext cx="7353661" cy="2110834"/>
          </a:xfrm>
          <a:prstGeom prst="rect">
            <a:avLst/>
          </a:prstGeom>
        </p:spPr>
        <p:txBody>
          <a:bodyPr wrap="square">
            <a:spAutoFit/>
          </a:bodyPr>
          <a:lstStyle/>
          <a:p>
            <a:pPr algn="just">
              <a:spcAft>
                <a:spcPts val="800"/>
              </a:spcAft>
            </a:pPr>
            <a:r>
              <a:rPr lang="fr-FR" sz="1600" dirty="0">
                <a:ea typeface="Calibri" panose="020F0502020204030204" pitchFamily="34" charset="0"/>
                <a:cs typeface="Times New Roman" panose="02020603050405020304" pitchFamily="18" charset="0"/>
              </a:rPr>
              <a:t>Le système de défense en profondeur comprend 3 lignes de défense successives :</a:t>
            </a:r>
          </a:p>
          <a:p>
            <a:pPr algn="just">
              <a:spcBef>
                <a:spcPts val="300"/>
              </a:spcBef>
            </a:pPr>
            <a:r>
              <a:rPr lang="fr-FR" sz="1600" dirty="0">
                <a:ea typeface="Calibri" panose="020F0502020204030204" pitchFamily="34" charset="0"/>
                <a:cs typeface="Times New Roman" panose="02020603050405020304" pitchFamily="18" charset="0"/>
              </a:rPr>
              <a:t>• La ligne Prévention a pour but d’empêcher l’exposition au danger, </a:t>
            </a:r>
          </a:p>
          <a:p>
            <a:pPr algn="just">
              <a:spcBef>
                <a:spcPts val="300"/>
              </a:spcBef>
            </a:pPr>
            <a:r>
              <a:rPr lang="fr-FR" sz="1600" dirty="0">
                <a:ea typeface="Calibri" panose="020F0502020204030204" pitchFamily="34" charset="0"/>
                <a:cs typeface="Times New Roman" panose="02020603050405020304" pitchFamily="18" charset="0"/>
              </a:rPr>
              <a:t>• La ligne Récupération permet de reprendre en main une situation à risque, </a:t>
            </a:r>
          </a:p>
          <a:p>
            <a:pPr algn="just">
              <a:spcBef>
                <a:spcPts val="300"/>
              </a:spcBef>
            </a:pPr>
            <a:r>
              <a:rPr lang="fr-FR" sz="1600" dirty="0">
                <a:ea typeface="Calibri" panose="020F0502020204030204" pitchFamily="34" charset="0"/>
                <a:cs typeface="Times New Roman" panose="02020603050405020304" pitchFamily="18" charset="0"/>
              </a:rPr>
              <a:t>• L’Atténuation permet de limiter les conséquences de l’événement accidentel.</a:t>
            </a:r>
          </a:p>
          <a:p>
            <a:pPr algn="just">
              <a:spcBef>
                <a:spcPts val="300"/>
              </a:spcBef>
            </a:pPr>
            <a:r>
              <a:rPr lang="fr-FR" sz="1600" dirty="0">
                <a:ea typeface="Calibri" panose="020F0502020204030204" pitchFamily="34" charset="0"/>
                <a:cs typeface="Times New Roman" panose="02020603050405020304" pitchFamily="18" charset="0"/>
              </a:rPr>
              <a:t>Chacune de ces lignes de défense est composée d’une ou plusieurs barrières. </a:t>
            </a:r>
          </a:p>
          <a:p>
            <a:pPr algn="just">
              <a:spcBef>
                <a:spcPts val="300"/>
              </a:spcBef>
            </a:pPr>
            <a:r>
              <a:rPr lang="fr-FR" sz="1600" b="1" dirty="0">
                <a:ea typeface="Calibri" panose="020F0502020204030204" pitchFamily="34" charset="0"/>
                <a:cs typeface="Times New Roman" panose="02020603050405020304" pitchFamily="18" charset="0"/>
              </a:rPr>
              <a:t>Les EPC &amp; EPI  font partie du système de défense en prévenant ou en atténuant et en limitant les conséquences d’un accident.</a:t>
            </a:r>
          </a:p>
        </p:txBody>
      </p:sp>
      <p:sp>
        <p:nvSpPr>
          <p:cNvPr id="7" name="Ellipse 6"/>
          <p:cNvSpPr/>
          <p:nvPr/>
        </p:nvSpPr>
        <p:spPr>
          <a:xfrm>
            <a:off x="1841500" y="3540125"/>
            <a:ext cx="914400" cy="1371600"/>
          </a:xfrm>
          <a:prstGeom prst="ellipse">
            <a:avLst/>
          </a:prstGeom>
          <a:noFill/>
          <a:ln w="38100">
            <a:solidFill>
              <a:srgbClr val="088F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Ellipse 7"/>
          <p:cNvSpPr/>
          <p:nvPr/>
        </p:nvSpPr>
        <p:spPr>
          <a:xfrm>
            <a:off x="469900" y="3463925"/>
            <a:ext cx="914400" cy="1371600"/>
          </a:xfrm>
          <a:prstGeom prst="ellipse">
            <a:avLst/>
          </a:prstGeom>
          <a:noFill/>
          <a:ln w="38100">
            <a:solidFill>
              <a:srgbClr val="088F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Rectangle 8"/>
          <p:cNvSpPr/>
          <p:nvPr/>
        </p:nvSpPr>
        <p:spPr>
          <a:xfrm>
            <a:off x="2031639" y="4911725"/>
            <a:ext cx="534121" cy="369332"/>
          </a:xfrm>
          <a:prstGeom prst="rect">
            <a:avLst/>
          </a:prstGeom>
        </p:spPr>
        <p:txBody>
          <a:bodyPr wrap="none">
            <a:spAutoFit/>
          </a:bodyPr>
          <a:lstStyle/>
          <a:p>
            <a:r>
              <a:rPr lang="fr-FR" b="1" dirty="0">
                <a:solidFill>
                  <a:srgbClr val="0070C0"/>
                </a:solidFill>
                <a:ea typeface="Calibri" panose="020F0502020204030204" pitchFamily="34" charset="0"/>
                <a:cs typeface="Times New Roman" panose="02020603050405020304" pitchFamily="18" charset="0"/>
              </a:rPr>
              <a:t>EPI </a:t>
            </a:r>
            <a:endParaRPr lang="fr-FR" dirty="0">
              <a:solidFill>
                <a:srgbClr val="0070C0"/>
              </a:solidFill>
            </a:endParaRPr>
          </a:p>
        </p:txBody>
      </p:sp>
      <p:sp>
        <p:nvSpPr>
          <p:cNvPr id="10" name="Rectangle 9"/>
          <p:cNvSpPr/>
          <p:nvPr/>
        </p:nvSpPr>
        <p:spPr>
          <a:xfrm>
            <a:off x="660039" y="4940816"/>
            <a:ext cx="595035" cy="369332"/>
          </a:xfrm>
          <a:prstGeom prst="rect">
            <a:avLst/>
          </a:prstGeom>
        </p:spPr>
        <p:txBody>
          <a:bodyPr wrap="none">
            <a:spAutoFit/>
          </a:bodyPr>
          <a:lstStyle/>
          <a:p>
            <a:r>
              <a:rPr lang="fr-FR" b="1" dirty="0">
                <a:solidFill>
                  <a:srgbClr val="0070C0"/>
                </a:solidFill>
                <a:ea typeface="Calibri" panose="020F0502020204030204" pitchFamily="34" charset="0"/>
                <a:cs typeface="Times New Roman" panose="02020603050405020304" pitchFamily="18" charset="0"/>
              </a:rPr>
              <a:t>EPC </a:t>
            </a:r>
            <a:endParaRPr lang="fr-FR" dirty="0">
              <a:solidFill>
                <a:srgbClr val="0070C0"/>
              </a:solidFill>
            </a:endParaRPr>
          </a:p>
        </p:txBody>
      </p:sp>
      <p:sp>
        <p:nvSpPr>
          <p:cNvPr id="11" name="ZoneTexte 10"/>
          <p:cNvSpPr txBox="1"/>
          <p:nvPr/>
        </p:nvSpPr>
        <p:spPr>
          <a:xfrm>
            <a:off x="8166101" y="5564515"/>
            <a:ext cx="1904999" cy="246221"/>
          </a:xfrm>
          <a:prstGeom prst="rect">
            <a:avLst/>
          </a:prstGeom>
          <a:noFill/>
        </p:spPr>
        <p:txBody>
          <a:bodyPr wrap="square" rtlCol="0">
            <a:spAutoFit/>
          </a:bodyPr>
          <a:lstStyle/>
          <a:p>
            <a:r>
              <a:rPr lang="fr-FR" sz="1000" dirty="0">
                <a:hlinkClick r:id="rId3" action="ppaction://hlinksldjump"/>
              </a:rPr>
              <a:t>Retour au sommaire</a:t>
            </a:r>
            <a:endParaRPr lang="fr-FR" sz="1000" dirty="0"/>
          </a:p>
        </p:txBody>
      </p:sp>
    </p:spTree>
    <p:extLst>
      <p:ext uri="{BB962C8B-B14F-4D97-AF65-F5344CB8AC3E}">
        <p14:creationId xmlns:p14="http://schemas.microsoft.com/office/powerpoint/2010/main" val="23964338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DE3674A-3ED6-0C43-93A5-752EB9AC40CB}"/>
              </a:ext>
            </a:extLst>
          </p:cNvPr>
          <p:cNvSpPr txBox="1">
            <a:spLocks/>
          </p:cNvSpPr>
          <p:nvPr/>
        </p:nvSpPr>
        <p:spPr>
          <a:xfrm>
            <a:off x="317500" y="339725"/>
            <a:ext cx="5867399" cy="381000"/>
          </a:xfrm>
          <a:prstGeom prst="rect">
            <a:avLst/>
          </a:prstGeom>
        </p:spPr>
        <p:txBody>
          <a:bodyPr/>
          <a:lstStyle>
            <a:lvl1pPr algn="l" defTabSz="801837" rtl="0" eaLnBrk="1" latinLnBrk="0" hangingPunct="1">
              <a:lnSpc>
                <a:spcPct val="90000"/>
              </a:lnSpc>
              <a:spcBef>
                <a:spcPct val="0"/>
              </a:spcBef>
              <a:buNone/>
              <a:defRPr sz="2000" b="1" i="0" kern="1200">
                <a:solidFill>
                  <a:schemeClr val="tx2"/>
                </a:solidFill>
                <a:latin typeface="Ubuntu" panose="020B0504030602030204" pitchFamily="34" charset="0"/>
                <a:ea typeface="+mj-ea"/>
                <a:cs typeface="+mj-cs"/>
              </a:defRPr>
            </a:lvl1pPr>
          </a:lstStyle>
          <a:p>
            <a:r>
              <a:rPr lang="fr-FR" sz="2800" dirty="0">
                <a:latin typeface="+mn-lt"/>
              </a:rPr>
              <a:t>Plus jamais ça ! </a:t>
            </a:r>
          </a:p>
        </p:txBody>
      </p:sp>
      <p:sp>
        <p:nvSpPr>
          <p:cNvPr id="4" name="Titre 1">
            <a:extLst>
              <a:ext uri="{FF2B5EF4-FFF2-40B4-BE49-F238E27FC236}">
                <a16:creationId xmlns:a16="http://schemas.microsoft.com/office/drawing/2014/main" id="{A544A809-BB4D-0E42-8C6B-2AA0C0AF91FB}"/>
              </a:ext>
            </a:extLst>
          </p:cNvPr>
          <p:cNvSpPr txBox="1">
            <a:spLocks/>
          </p:cNvSpPr>
          <p:nvPr/>
        </p:nvSpPr>
        <p:spPr>
          <a:xfrm>
            <a:off x="1841500" y="1195848"/>
            <a:ext cx="7315200" cy="3810000"/>
          </a:xfrm>
          <a:prstGeom prst="rect">
            <a:avLst/>
          </a:prstGeom>
        </p:spPr>
        <p:txBody>
          <a:bodyPr/>
          <a:lstStyle>
            <a:lvl1pPr algn="l" defTabSz="801837" rtl="0" eaLnBrk="1" latinLnBrk="0" hangingPunct="1">
              <a:lnSpc>
                <a:spcPct val="90000"/>
              </a:lnSpc>
              <a:spcBef>
                <a:spcPct val="0"/>
              </a:spcBef>
              <a:buNone/>
              <a:defRPr sz="1600" b="1" i="0" kern="1200">
                <a:solidFill>
                  <a:schemeClr val="tx2"/>
                </a:solidFill>
                <a:latin typeface="Ubuntu" panose="020B0504030602030204" pitchFamily="34" charset="0"/>
                <a:ea typeface="+mj-ea"/>
                <a:cs typeface="+mj-cs"/>
              </a:defRPr>
            </a:lvl1pPr>
          </a:lstStyle>
          <a:p>
            <a:pPr algn="ctr"/>
            <a:endParaRPr lang="fr-FR" sz="3600" b="0" dirty="0">
              <a:solidFill>
                <a:schemeClr val="tx1"/>
              </a:solidFill>
              <a:latin typeface="+mn-lt"/>
            </a:endParaRPr>
          </a:p>
          <a:p>
            <a:pPr algn="ctr"/>
            <a:endParaRPr lang="fr-FR" sz="3600" b="0" dirty="0">
              <a:solidFill>
                <a:schemeClr val="tx1"/>
              </a:solidFill>
              <a:latin typeface="+mn-lt"/>
            </a:endParaRPr>
          </a:p>
          <a:p>
            <a:pPr algn="ctr"/>
            <a:r>
              <a:rPr lang="fr-FR" sz="3200" dirty="0">
                <a:latin typeface="+mn-lt"/>
              </a:rPr>
              <a:t>En 2019, 17 accidents d’origine électrique </a:t>
            </a:r>
          </a:p>
          <a:p>
            <a:pPr algn="ctr"/>
            <a:r>
              <a:rPr lang="fr-FR" sz="3200" dirty="0">
                <a:latin typeface="+mn-lt"/>
              </a:rPr>
              <a:t>avaient pour cause le port d’EPI incomplet (écran facial relevé, gants pas portés,…)</a:t>
            </a:r>
          </a:p>
        </p:txBody>
      </p:sp>
      <p:sp>
        <p:nvSpPr>
          <p:cNvPr id="3" name="ZoneTexte 2"/>
          <p:cNvSpPr txBox="1"/>
          <p:nvPr/>
        </p:nvSpPr>
        <p:spPr>
          <a:xfrm>
            <a:off x="6719733" y="5005848"/>
            <a:ext cx="3702665" cy="461665"/>
          </a:xfrm>
          <a:prstGeom prst="rect">
            <a:avLst/>
          </a:prstGeom>
          <a:noFill/>
        </p:spPr>
        <p:txBody>
          <a:bodyPr wrap="square" rtlCol="0">
            <a:spAutoFit/>
          </a:bodyPr>
          <a:lstStyle/>
          <a:p>
            <a:pPr algn="r"/>
            <a:r>
              <a:rPr lang="fr-FR" sz="1200" dirty="0">
                <a:solidFill>
                  <a:schemeClr val="bg1"/>
                </a:solidFill>
              </a:rPr>
              <a:t>Source : Bilan 2019 des accidents d’origine électrique – DT/DERE</a:t>
            </a:r>
          </a:p>
        </p:txBody>
      </p:sp>
    </p:spTree>
    <p:extLst>
      <p:ext uri="{BB962C8B-B14F-4D97-AF65-F5344CB8AC3E}">
        <p14:creationId xmlns:p14="http://schemas.microsoft.com/office/powerpoint/2010/main" val="2215253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Thème Office">
  <a:themeElements>
    <a:clrScheme name="Enedis">
      <a:dk1>
        <a:srgbClr val="575756"/>
      </a:dk1>
      <a:lt1>
        <a:srgbClr val="FFFFFF"/>
      </a:lt1>
      <a:dk2>
        <a:srgbClr val="005EB8"/>
      </a:dk2>
      <a:lt2>
        <a:srgbClr val="93C90E"/>
      </a:lt2>
      <a:accent1>
        <a:srgbClr val="98A3AE"/>
      </a:accent1>
      <a:accent2>
        <a:srgbClr val="00B2A9"/>
      </a:accent2>
      <a:accent3>
        <a:srgbClr val="EF416F"/>
      </a:accent3>
      <a:accent4>
        <a:srgbClr val="00A3E0"/>
      </a:accent4>
      <a:accent5>
        <a:srgbClr val="48A23F"/>
      </a:accent5>
      <a:accent6>
        <a:srgbClr val="EAAA00"/>
      </a:accent6>
      <a:hlink>
        <a:srgbClr val="9948AE"/>
      </a:hlink>
      <a:folHlink>
        <a:srgbClr val="688197"/>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Conception personnalisé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Conception personnalisé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Thème Office">
  <a:themeElements>
    <a:clrScheme name="Enedis">
      <a:dk1>
        <a:srgbClr val="575756"/>
      </a:dk1>
      <a:lt1>
        <a:srgbClr val="FFFFFF"/>
      </a:lt1>
      <a:dk2>
        <a:srgbClr val="005EB8"/>
      </a:dk2>
      <a:lt2>
        <a:srgbClr val="93C90E"/>
      </a:lt2>
      <a:accent1>
        <a:srgbClr val="98A3AE"/>
      </a:accent1>
      <a:accent2>
        <a:srgbClr val="00B2A9"/>
      </a:accent2>
      <a:accent3>
        <a:srgbClr val="EF416F"/>
      </a:accent3>
      <a:accent4>
        <a:srgbClr val="00A3E0"/>
      </a:accent4>
      <a:accent5>
        <a:srgbClr val="48A23F"/>
      </a:accent5>
      <a:accent6>
        <a:srgbClr val="EAAA00"/>
      </a:accent6>
      <a:hlink>
        <a:srgbClr val="9948AE"/>
      </a:hlink>
      <a:folHlink>
        <a:srgbClr val="688197"/>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2_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6514E47CFA4831429C489E4CCC2A7EAD" ma:contentTypeVersion="0" ma:contentTypeDescription="Crée un document." ma:contentTypeScope="" ma:versionID="2b294c711db612466db060ce6dd123e0">
  <xsd:schema xmlns:xsd="http://www.w3.org/2001/XMLSchema" xmlns:xs="http://www.w3.org/2001/XMLSchema" xmlns:p="http://schemas.microsoft.com/office/2006/metadata/properties" targetNamespace="http://schemas.microsoft.com/office/2006/metadata/properties" ma:root="true" ma:fieldsID="ab09c1ba23edfaa45a5e9d385267c9b5">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17A2B2-80A8-488F-8825-31BC4496DE5A}">
  <ds:schemaRefs>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purl.org/dc/terms/"/>
    <ds:schemaRef ds:uri="http://schemas.openxmlformats.org/package/2006/metadata/core-properties"/>
    <ds:schemaRef ds:uri="http://www.w3.org/XML/1998/namespace"/>
    <ds:schemaRef ds:uri="http://purl.org/dc/dcmitype/"/>
  </ds:schemaRefs>
</ds:datastoreItem>
</file>

<file path=customXml/itemProps2.xml><?xml version="1.0" encoding="utf-8"?>
<ds:datastoreItem xmlns:ds="http://schemas.openxmlformats.org/officeDocument/2006/customXml" ds:itemID="{F896A633-BB0F-4E0C-AE04-6F688229F5A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6D8DC2A9-B1D4-4B13-BD71-DF0B1D51E58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9402</TotalTime>
  <Words>3631</Words>
  <Application>Microsoft Macintosh PowerPoint</Application>
  <PresentationFormat>Personnalisé</PresentationFormat>
  <Paragraphs>328</Paragraphs>
  <Slides>31</Slides>
  <Notes>26</Notes>
  <HiddenSlides>0</HiddenSlides>
  <MMClips>0</MMClips>
  <ScaleCrop>false</ScaleCrop>
  <HeadingPairs>
    <vt:vector size="6" baseType="variant">
      <vt:variant>
        <vt:lpstr>Polices utilisées</vt:lpstr>
      </vt:variant>
      <vt:variant>
        <vt:i4>8</vt:i4>
      </vt:variant>
      <vt:variant>
        <vt:lpstr>Thème</vt:lpstr>
      </vt:variant>
      <vt:variant>
        <vt:i4>5</vt:i4>
      </vt:variant>
      <vt:variant>
        <vt:lpstr>Titres des diapositives</vt:lpstr>
      </vt:variant>
      <vt:variant>
        <vt:i4>31</vt:i4>
      </vt:variant>
    </vt:vector>
  </HeadingPairs>
  <TitlesOfParts>
    <vt:vector size="44" baseType="lpstr">
      <vt:lpstr>Dotum</vt:lpstr>
      <vt:lpstr>Arial</vt:lpstr>
      <vt:lpstr>Calibri</vt:lpstr>
      <vt:lpstr>Calibri (Corps)</vt:lpstr>
      <vt:lpstr>Calibri Light</vt:lpstr>
      <vt:lpstr>Times New Roman</vt:lpstr>
      <vt:lpstr>Ubuntu</vt:lpstr>
      <vt:lpstr>Wingdings</vt:lpstr>
      <vt:lpstr>Thème Office</vt:lpstr>
      <vt:lpstr>1_Conception personnalisée</vt:lpstr>
      <vt:lpstr>Conception personnalisée</vt:lpstr>
      <vt:lpstr>1_Thème Office</vt:lpstr>
      <vt:lpstr>2_Thème Office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HEBRARD Charlotte</dc:creator>
  <cp:lastModifiedBy>Corinne Launay</cp:lastModifiedBy>
  <cp:revision>810</cp:revision>
  <cp:lastPrinted>2020-02-05T08:24:55Z</cp:lastPrinted>
  <dcterms:created xsi:type="dcterms:W3CDTF">2019-09-02T09:37:42Z</dcterms:created>
  <dcterms:modified xsi:type="dcterms:W3CDTF">2020-10-12T15:28:43Z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2019-09-02T00:00:00Z</vt:filetime>
  </property>
  <property fmtid="{D5CDD505-2E9C-101B-9397-08002B2CF9AE}" pid="3" name="LastSaved">
    <vt:filetime>2019-09-02T00:00:00Z</vt:filetime>
  </property>
  <property fmtid="{D5CDD505-2E9C-101B-9397-08002B2CF9AE}" pid="4" name="ContentTypeId">
    <vt:lpwstr>0x0101006514E47CFA4831429C489E4CCC2A7EAD</vt:lpwstr>
  </property>
</Properties>
</file>